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0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7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78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4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03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5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7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1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54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32F0-C7EA-475A-AD0C-32E7125F709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E18C-B7B7-4EC8-A9F9-B98EF4B8F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2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35490" y="315720"/>
            <a:ext cx="2105024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893956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658925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288917" y="367121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137692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93956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637155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9393419" y="3555819"/>
            <a:ext cx="2105025" cy="306705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47" y="460921"/>
            <a:ext cx="1637510" cy="277664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926" y="497494"/>
            <a:ext cx="1458685" cy="28063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590" y="497494"/>
            <a:ext cx="1528105" cy="266723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09" y="594112"/>
            <a:ext cx="1555840" cy="251026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58" y="3683726"/>
            <a:ext cx="1876591" cy="284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3" y="604613"/>
            <a:ext cx="3803644" cy="567440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17" y="699917"/>
            <a:ext cx="2899954" cy="55791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0" y="699917"/>
            <a:ext cx="3208798" cy="560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9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097" y="600891"/>
            <a:ext cx="3303405" cy="534270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180" y="287382"/>
            <a:ext cx="3470259" cy="56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1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CPDLV</dc:creator>
  <cp:lastModifiedBy>dsden de la Manche</cp:lastModifiedBy>
  <cp:revision>59</cp:revision>
  <cp:lastPrinted>2019-09-11T09:13:23Z</cp:lastPrinted>
  <dcterms:created xsi:type="dcterms:W3CDTF">2017-09-29T09:10:12Z</dcterms:created>
  <dcterms:modified xsi:type="dcterms:W3CDTF">2019-09-25T09:04:21Z</dcterms:modified>
</cp:coreProperties>
</file>