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6" r:id="rId4"/>
    <p:sldId id="277" r:id="rId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0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70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78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4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03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1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5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07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1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54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2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37694" y="367121"/>
            <a:ext cx="2105024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893956" y="367121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658925" y="367121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288917" y="367121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137692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93956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643687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9393419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785" y="833846"/>
            <a:ext cx="2038350" cy="21336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343" y="1028037"/>
            <a:ext cx="2000250" cy="170497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999" y="637937"/>
            <a:ext cx="1666875" cy="23241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5121" y="685070"/>
            <a:ext cx="1724025" cy="221932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894401" y="4114617"/>
            <a:ext cx="2543116" cy="194945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54" y="3633878"/>
            <a:ext cx="1106154" cy="291093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82751" y="4512623"/>
            <a:ext cx="963842" cy="68874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256" y="3704988"/>
            <a:ext cx="1778617" cy="265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73" y="794656"/>
            <a:ext cx="4666187" cy="539713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669" y="794656"/>
            <a:ext cx="4788131" cy="530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4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587" y="966651"/>
            <a:ext cx="4604750" cy="544721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363" y="966651"/>
            <a:ext cx="4627997" cy="54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9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86" y="835839"/>
            <a:ext cx="4533104" cy="514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161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CPDLV</dc:creator>
  <cp:lastModifiedBy>dsden de la Manche</cp:lastModifiedBy>
  <cp:revision>56</cp:revision>
  <cp:lastPrinted>2019-09-11T09:02:02Z</cp:lastPrinted>
  <dcterms:created xsi:type="dcterms:W3CDTF">2017-09-29T09:10:12Z</dcterms:created>
  <dcterms:modified xsi:type="dcterms:W3CDTF">2019-09-25T09:04:04Z</dcterms:modified>
</cp:coreProperties>
</file>