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3254-2A2E-4AB0-AD4C-EF14993774E6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CA46B-4465-4E6E-81BB-33C65B3AA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72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3254-2A2E-4AB0-AD4C-EF14993774E6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CA46B-4465-4E6E-81BB-33C65B3AA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07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3254-2A2E-4AB0-AD4C-EF14993774E6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CA46B-4465-4E6E-81BB-33C65B3AA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5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3254-2A2E-4AB0-AD4C-EF14993774E6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CA46B-4465-4E6E-81BB-33C65B3AA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1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3254-2A2E-4AB0-AD4C-EF14993774E6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CA46B-4465-4E6E-81BB-33C65B3AA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887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3254-2A2E-4AB0-AD4C-EF14993774E6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CA46B-4465-4E6E-81BB-33C65B3AA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688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3254-2A2E-4AB0-AD4C-EF14993774E6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CA46B-4465-4E6E-81BB-33C65B3AA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2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3254-2A2E-4AB0-AD4C-EF14993774E6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CA46B-4465-4E6E-81BB-33C65B3AA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117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3254-2A2E-4AB0-AD4C-EF14993774E6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CA46B-4465-4E6E-81BB-33C65B3AA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88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3254-2A2E-4AB0-AD4C-EF14993774E6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CA46B-4465-4E6E-81BB-33C65B3AA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13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3254-2A2E-4AB0-AD4C-EF14993774E6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CA46B-4465-4E6E-81BB-33C65B3AA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69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43254-2A2E-4AB0-AD4C-EF14993774E6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CA46B-4465-4E6E-81BB-33C65B3AA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171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3955" y="326571"/>
            <a:ext cx="2312125" cy="2913018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8782591" y="322217"/>
            <a:ext cx="2312125" cy="2913018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6091645" y="322217"/>
            <a:ext cx="2312125" cy="2913018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fr-FR" sz="16600" b="1" dirty="0">
              <a:ln w="22225">
                <a:solidFill>
                  <a:srgbClr val="8BC145"/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00699" y="322217"/>
            <a:ext cx="2312125" cy="2913018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8782591" y="3487783"/>
            <a:ext cx="2312125" cy="2913018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091646" y="3487783"/>
            <a:ext cx="2312125" cy="2913018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400698" y="3487783"/>
            <a:ext cx="2312125" cy="2913018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13955" y="3487783"/>
            <a:ext cx="2312125" cy="2913018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AutoShape 2" descr="Résultat de recherche d'images pour &quot;bed picture&quot;"/>
          <p:cNvSpPr>
            <a:spLocks noChangeAspect="1" noChangeArrowheads="1"/>
          </p:cNvSpPr>
          <p:nvPr/>
        </p:nvSpPr>
        <p:spPr bwMode="auto">
          <a:xfrm>
            <a:off x="155575" y="-1608138"/>
            <a:ext cx="3362325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59" y="484480"/>
            <a:ext cx="1941368" cy="2588491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950" y="411775"/>
            <a:ext cx="2013619" cy="268482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59" y="3688896"/>
            <a:ext cx="1941368" cy="2588491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023" y="459941"/>
            <a:ext cx="1941368" cy="258849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7948" y="494993"/>
            <a:ext cx="1931725" cy="2575633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950" y="3647440"/>
            <a:ext cx="2013619" cy="2629947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023" y="3647439"/>
            <a:ext cx="1941368" cy="2588491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7948" y="3647438"/>
            <a:ext cx="1931725" cy="2575633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10536975" y="6590936"/>
            <a:ext cx="24558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Guillemette </a:t>
            </a:r>
            <a:r>
              <a:rPr lang="fr-FR" sz="1100" dirty="0" err="1" smtClean="0"/>
              <a:t>Leserf</a:t>
            </a:r>
            <a:r>
              <a:rPr lang="fr-FR" sz="1100" dirty="0" smtClean="0"/>
              <a:t> CPDLV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293865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3955" y="326571"/>
            <a:ext cx="2312125" cy="2913018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8782591" y="322217"/>
            <a:ext cx="2312125" cy="2913018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6091645" y="322217"/>
            <a:ext cx="2312125" cy="2913018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fr-FR" sz="16600" b="1" dirty="0">
              <a:ln w="22225">
                <a:solidFill>
                  <a:srgbClr val="8BC145"/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00699" y="322217"/>
            <a:ext cx="2312125" cy="2913018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8782591" y="3487783"/>
            <a:ext cx="2312125" cy="2913018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091646" y="3487783"/>
            <a:ext cx="2312125" cy="2913018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400698" y="3487783"/>
            <a:ext cx="2312125" cy="2913018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13955" y="3487783"/>
            <a:ext cx="2312125" cy="2913018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AutoShape 2" descr="Résultat de recherche d'images pour &quot;bed picture&quot;"/>
          <p:cNvSpPr>
            <a:spLocks noChangeAspect="1" noChangeArrowheads="1"/>
          </p:cNvSpPr>
          <p:nvPr/>
        </p:nvSpPr>
        <p:spPr bwMode="auto">
          <a:xfrm>
            <a:off x="155575" y="-1608138"/>
            <a:ext cx="3362325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14" y="458810"/>
            <a:ext cx="1959792" cy="2616899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751" y="445738"/>
            <a:ext cx="1992994" cy="2706610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10419409" y="6596390"/>
            <a:ext cx="24558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Guillemette </a:t>
            </a:r>
            <a:r>
              <a:rPr lang="fr-FR" sz="1100" dirty="0" err="1" smtClean="0"/>
              <a:t>Leserf</a:t>
            </a:r>
            <a:r>
              <a:rPr lang="fr-FR" sz="1100" dirty="0" smtClean="0"/>
              <a:t> CPDLV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71565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Grand écran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CPD LV</dc:creator>
  <cp:lastModifiedBy>CPD LV</cp:lastModifiedBy>
  <cp:revision>2</cp:revision>
  <dcterms:created xsi:type="dcterms:W3CDTF">2021-01-22T13:43:34Z</dcterms:created>
  <dcterms:modified xsi:type="dcterms:W3CDTF">2021-01-22T14:06:01Z</dcterms:modified>
</cp:coreProperties>
</file>