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712"/>
  </p:normalViewPr>
  <p:slideViewPr>
    <p:cSldViewPr snapToGrid="0" snapToObjects="1">
      <p:cViewPr varScale="1">
        <p:scale>
          <a:sx n="81" d="100"/>
          <a:sy n="81" d="100"/>
        </p:scale>
        <p:origin x="200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D9FA-9191-B146-8C3F-713F4FEB67F5}" type="datetimeFigureOut">
              <a:rPr lang="fr-FR" smtClean="0"/>
              <a:t>20/12/2019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D3FD-F47A-3F4C-8BF2-8EB55D42C8A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845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D9FA-9191-B146-8C3F-713F4FEB67F5}" type="datetimeFigureOut">
              <a:rPr lang="fr-FR" smtClean="0"/>
              <a:t>20/12/2019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D3FD-F47A-3F4C-8BF2-8EB55D42C8A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023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D9FA-9191-B146-8C3F-713F4FEB67F5}" type="datetimeFigureOut">
              <a:rPr lang="fr-FR" smtClean="0"/>
              <a:t>20/12/2019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D3FD-F47A-3F4C-8BF2-8EB55D42C8A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3592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D9FA-9191-B146-8C3F-713F4FEB67F5}" type="datetimeFigureOut">
              <a:rPr lang="fr-FR" smtClean="0"/>
              <a:t>20/12/2019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D3FD-F47A-3F4C-8BF2-8EB55D42C8A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10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D9FA-9191-B146-8C3F-713F4FEB67F5}" type="datetimeFigureOut">
              <a:rPr lang="fr-FR" smtClean="0"/>
              <a:t>20/12/2019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D3FD-F47A-3F4C-8BF2-8EB55D42C8A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7681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D9FA-9191-B146-8C3F-713F4FEB67F5}" type="datetimeFigureOut">
              <a:rPr lang="fr-FR" smtClean="0"/>
              <a:t>20/12/2019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D3FD-F47A-3F4C-8BF2-8EB55D42C8A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85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D9FA-9191-B146-8C3F-713F4FEB67F5}" type="datetimeFigureOut">
              <a:rPr lang="fr-FR" smtClean="0"/>
              <a:t>20/12/2019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D3FD-F47A-3F4C-8BF2-8EB55D42C8A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000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D9FA-9191-B146-8C3F-713F4FEB67F5}" type="datetimeFigureOut">
              <a:rPr lang="fr-FR" smtClean="0"/>
              <a:t>20/12/2019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D3FD-F47A-3F4C-8BF2-8EB55D42C8A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73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D9FA-9191-B146-8C3F-713F4FEB67F5}" type="datetimeFigureOut">
              <a:rPr lang="fr-FR" smtClean="0"/>
              <a:t>20/12/2019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D3FD-F47A-3F4C-8BF2-8EB55D42C8A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103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D9FA-9191-B146-8C3F-713F4FEB67F5}" type="datetimeFigureOut">
              <a:rPr lang="fr-FR" smtClean="0"/>
              <a:t>20/12/2019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D3FD-F47A-3F4C-8BF2-8EB55D42C8A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3899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D9FA-9191-B146-8C3F-713F4FEB67F5}" type="datetimeFigureOut">
              <a:rPr lang="fr-FR" smtClean="0"/>
              <a:t>20/12/2019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D3FD-F47A-3F4C-8BF2-8EB55D42C8A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4716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0D9FA-9191-B146-8C3F-713F4FEB67F5}" type="datetimeFigureOut">
              <a:rPr lang="fr-FR" smtClean="0"/>
              <a:t>20/12/2019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BD3FD-F47A-3F4C-8BF2-8EB55D42C8A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8210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ish_in_tank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20861"/>
            <a:ext cx="8831484" cy="616930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anemone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042" y="4282633"/>
            <a:ext cx="2523280" cy="1863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angelfish_clipart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493" y="2755726"/>
            <a:ext cx="1903956" cy="122755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oneTexte 7"/>
          <p:cNvSpPr txBox="1"/>
          <p:nvPr/>
        </p:nvSpPr>
        <p:spPr>
          <a:xfrm>
            <a:off x="3993266" y="336195"/>
            <a:ext cx="2673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 smtClean="0"/>
              <a:t>Niveau 1 :</a:t>
            </a:r>
            <a:r>
              <a:rPr lang="fr-FR" dirty="0" smtClean="0"/>
              <a:t> « Dans mon aquarium »</a:t>
            </a:r>
            <a:endParaRPr lang="fr-FR" u="sng" dirty="0"/>
          </a:p>
        </p:txBody>
      </p:sp>
    </p:spTree>
    <p:extLst>
      <p:ext uri="{BB962C8B-B14F-4D97-AF65-F5344CB8AC3E}">
        <p14:creationId xmlns:p14="http://schemas.microsoft.com/office/powerpoint/2010/main" val="175912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ish_in_tank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20861"/>
            <a:ext cx="8831484" cy="616930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anemone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042" y="4282633"/>
            <a:ext cx="2523280" cy="1863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anemone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911" y="4282633"/>
            <a:ext cx="2523280" cy="186352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ZoneTexte 9"/>
          <p:cNvSpPr txBox="1"/>
          <p:nvPr/>
        </p:nvSpPr>
        <p:spPr>
          <a:xfrm>
            <a:off x="3718867" y="335064"/>
            <a:ext cx="2673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 smtClean="0"/>
              <a:t>Niveau 1 :</a:t>
            </a:r>
            <a:r>
              <a:rPr lang="fr-FR" dirty="0" smtClean="0"/>
              <a:t> « Dans mon aquarium »</a:t>
            </a:r>
            <a:endParaRPr lang="fr-FR" u="sng" dirty="0"/>
          </a:p>
        </p:txBody>
      </p:sp>
    </p:spTree>
    <p:extLst>
      <p:ext uri="{BB962C8B-B14F-4D97-AF65-F5344CB8AC3E}">
        <p14:creationId xmlns:p14="http://schemas.microsoft.com/office/powerpoint/2010/main" val="163335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ish_in_tank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20861"/>
            <a:ext cx="8831484" cy="616930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fish_clown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71284">
            <a:off x="5517932" y="2979683"/>
            <a:ext cx="1891862" cy="1166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anemone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311" y="4161682"/>
            <a:ext cx="2523280" cy="186352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oneTexte 7"/>
          <p:cNvSpPr txBox="1"/>
          <p:nvPr/>
        </p:nvSpPr>
        <p:spPr>
          <a:xfrm>
            <a:off x="3993266" y="336195"/>
            <a:ext cx="2673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 smtClean="0"/>
              <a:t>Niveau 2 </a:t>
            </a:r>
            <a:r>
              <a:rPr lang="fr-FR" dirty="0" smtClean="0"/>
              <a:t>: « Dans mon aquarium »</a:t>
            </a:r>
            <a:endParaRPr lang="fr-FR" dirty="0"/>
          </a:p>
        </p:txBody>
      </p:sp>
      <p:pic>
        <p:nvPicPr>
          <p:cNvPr id="7" name="Image 6" descr="fish_clown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3099">
            <a:off x="2807460" y="2571975"/>
            <a:ext cx="1891862" cy="1166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899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ish_in_tank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20861"/>
            <a:ext cx="8831484" cy="616930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anemone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042" y="4282633"/>
            <a:ext cx="2523280" cy="1863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anemone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911" y="4282633"/>
            <a:ext cx="2523280" cy="186352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3993266" y="309784"/>
            <a:ext cx="2673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 smtClean="0"/>
              <a:t>Niveau 2 </a:t>
            </a:r>
            <a:r>
              <a:rPr lang="fr-FR" dirty="0" smtClean="0"/>
              <a:t>: « Dans mon aquarium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285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ish_in_tank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82525"/>
            <a:ext cx="4482164" cy="57076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fish_clown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71284">
            <a:off x="2894020" y="2913397"/>
            <a:ext cx="1891862" cy="1166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anemone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311" y="4161682"/>
            <a:ext cx="2523280" cy="1863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fish_clown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3099">
            <a:off x="1021695" y="2471146"/>
            <a:ext cx="1891862" cy="116664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3993266" y="336195"/>
            <a:ext cx="2673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 smtClean="0"/>
              <a:t>Niveau 3 </a:t>
            </a:r>
            <a:r>
              <a:rPr lang="fr-FR" dirty="0" smtClean="0"/>
              <a:t>: « Dans mon aquarium »</a:t>
            </a:r>
            <a:endParaRPr lang="fr-FR" dirty="0"/>
          </a:p>
        </p:txBody>
      </p:sp>
      <p:pic>
        <p:nvPicPr>
          <p:cNvPr id="10" name="Image 9" descr="fish_in_tank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034" y="982523"/>
            <a:ext cx="4482164" cy="57076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 descr="Coral_10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2" y="4020207"/>
            <a:ext cx="1419529" cy="19285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 descr="anemone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366" y="4298193"/>
            <a:ext cx="2523280" cy="18635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12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ish_in_tank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20861"/>
            <a:ext cx="8831484" cy="616930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anemone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441" y="4235335"/>
            <a:ext cx="2587341" cy="192898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ZoneTexte 9"/>
          <p:cNvSpPr txBox="1"/>
          <p:nvPr/>
        </p:nvSpPr>
        <p:spPr>
          <a:xfrm>
            <a:off x="3718867" y="335064"/>
            <a:ext cx="2673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 smtClean="0"/>
              <a:t>Niveau 3 :</a:t>
            </a:r>
            <a:r>
              <a:rPr lang="fr-FR" dirty="0" smtClean="0"/>
              <a:t> « Dans mon aquarium »</a:t>
            </a:r>
            <a:endParaRPr lang="fr-FR" u="sng" dirty="0"/>
          </a:p>
        </p:txBody>
      </p:sp>
    </p:spTree>
    <p:extLst>
      <p:ext uri="{BB962C8B-B14F-4D97-AF65-F5344CB8AC3E}">
        <p14:creationId xmlns:p14="http://schemas.microsoft.com/office/powerpoint/2010/main" val="203801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24</Words>
  <Application>Microsoft Macintosh PowerPoint</Application>
  <PresentationFormat>Grand écran</PresentationFormat>
  <Paragraphs>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 CHABAULT</dc:creator>
  <cp:lastModifiedBy>Sandrine CHABAULT</cp:lastModifiedBy>
  <cp:revision>4</cp:revision>
  <dcterms:created xsi:type="dcterms:W3CDTF">2019-12-20T14:12:31Z</dcterms:created>
  <dcterms:modified xsi:type="dcterms:W3CDTF">2019-12-20T14:27:28Z</dcterms:modified>
</cp:coreProperties>
</file>