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9E04-A62C-477F-AD0D-2CA5E40A8610}" type="datetimeFigureOut">
              <a:rPr lang="fr-FR" smtClean="0"/>
              <a:pPr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711E-0F7D-42ED-A03D-D973886E1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9E04-A62C-477F-AD0D-2CA5E40A8610}" type="datetimeFigureOut">
              <a:rPr lang="fr-FR" smtClean="0"/>
              <a:pPr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711E-0F7D-42ED-A03D-D973886E1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9E04-A62C-477F-AD0D-2CA5E40A8610}" type="datetimeFigureOut">
              <a:rPr lang="fr-FR" smtClean="0"/>
              <a:pPr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711E-0F7D-42ED-A03D-D973886E1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9E04-A62C-477F-AD0D-2CA5E40A8610}" type="datetimeFigureOut">
              <a:rPr lang="fr-FR" smtClean="0"/>
              <a:pPr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711E-0F7D-42ED-A03D-D973886E1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9E04-A62C-477F-AD0D-2CA5E40A8610}" type="datetimeFigureOut">
              <a:rPr lang="fr-FR" smtClean="0"/>
              <a:pPr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711E-0F7D-42ED-A03D-D973886E1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9E04-A62C-477F-AD0D-2CA5E40A8610}" type="datetimeFigureOut">
              <a:rPr lang="fr-FR" smtClean="0"/>
              <a:pPr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711E-0F7D-42ED-A03D-D973886E1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9E04-A62C-477F-AD0D-2CA5E40A8610}" type="datetimeFigureOut">
              <a:rPr lang="fr-FR" smtClean="0"/>
              <a:pPr/>
              <a:t>05/05/2020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711E-0F7D-42ED-A03D-D973886E1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9E04-A62C-477F-AD0D-2CA5E40A8610}" type="datetimeFigureOut">
              <a:rPr lang="fr-FR" smtClean="0"/>
              <a:pPr/>
              <a:t>05/05/2020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711E-0F7D-42ED-A03D-D973886E1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9E04-A62C-477F-AD0D-2CA5E40A8610}" type="datetimeFigureOut">
              <a:rPr lang="fr-FR" smtClean="0"/>
              <a:pPr/>
              <a:t>05/05/2020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711E-0F7D-42ED-A03D-D973886E1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9E04-A62C-477F-AD0D-2CA5E40A8610}" type="datetimeFigureOut">
              <a:rPr lang="fr-FR" smtClean="0"/>
              <a:pPr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711E-0F7D-42ED-A03D-D973886E1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9E04-A62C-477F-AD0D-2CA5E40A8610}" type="datetimeFigureOut">
              <a:rPr lang="fr-FR" smtClean="0"/>
              <a:pPr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711E-0F7D-42ED-A03D-D973886E1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C9E04-A62C-477F-AD0D-2CA5E40A8610}" type="datetimeFigureOut">
              <a:rPr lang="fr-FR" smtClean="0"/>
              <a:pPr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6711E-0F7D-42ED-A03D-D973886E1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rde 1"/>
          <p:cNvSpPr/>
          <p:nvPr/>
        </p:nvSpPr>
        <p:spPr>
          <a:xfrm rot="17512912">
            <a:off x="1169030" y="4802590"/>
            <a:ext cx="1108557" cy="933781"/>
          </a:xfrm>
          <a:prstGeom prst="chor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Corde 2"/>
          <p:cNvSpPr/>
          <p:nvPr/>
        </p:nvSpPr>
        <p:spPr>
          <a:xfrm rot="17512912">
            <a:off x="6152404" y="4824516"/>
            <a:ext cx="1061301" cy="933780"/>
          </a:xfrm>
          <a:prstGeom prst="chor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1196752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3203848" y="1196752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436096" y="1196752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436096" y="2708920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3203848" y="2731677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956376" y="260648"/>
            <a:ext cx="64807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F</a:t>
            </a:r>
            <a:endParaRPr lang="fr-FR" sz="3200" dirty="0">
              <a:solidFill>
                <a:schemeClr val="tx1"/>
              </a:solidFill>
            </a:endParaRPr>
          </a:p>
        </p:txBody>
      </p:sp>
      <p:grpSp>
        <p:nvGrpSpPr>
          <p:cNvPr id="13" name="Groupe 12"/>
          <p:cNvGrpSpPr/>
          <p:nvPr/>
        </p:nvGrpSpPr>
        <p:grpSpPr>
          <a:xfrm>
            <a:off x="755576" y="764704"/>
            <a:ext cx="7466003" cy="4392808"/>
            <a:chOff x="755576" y="764704"/>
            <a:chExt cx="7466003" cy="4392808"/>
          </a:xfrm>
        </p:grpSpPr>
        <p:sp>
          <p:nvSpPr>
            <p:cNvPr id="14" name="Forme libre 13"/>
            <p:cNvSpPr/>
            <p:nvPr/>
          </p:nvSpPr>
          <p:spPr>
            <a:xfrm>
              <a:off x="5813659" y="793799"/>
              <a:ext cx="1998701" cy="1676378"/>
            </a:xfrm>
            <a:custGeom>
              <a:avLst/>
              <a:gdLst>
                <a:gd name="connsiteX0" fmla="*/ 0 w 1934678"/>
                <a:gd name="connsiteY0" fmla="*/ 0 h 1366787"/>
                <a:gd name="connsiteX1" fmla="*/ 1299410 w 1934678"/>
                <a:gd name="connsiteY1" fmla="*/ 404261 h 1366787"/>
                <a:gd name="connsiteX2" fmla="*/ 1934678 w 1934678"/>
                <a:gd name="connsiteY2" fmla="*/ 1366787 h 1366787"/>
                <a:gd name="connsiteX0" fmla="*/ 0 w 1998701"/>
                <a:gd name="connsiteY0" fmla="*/ 0 h 1415592"/>
                <a:gd name="connsiteX1" fmla="*/ 1299410 w 1998701"/>
                <a:gd name="connsiteY1" fmla="*/ 404261 h 1415592"/>
                <a:gd name="connsiteX2" fmla="*/ 1998701 w 1998701"/>
                <a:gd name="connsiteY2" fmla="*/ 1415592 h 141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8701" h="1415592">
                  <a:moveTo>
                    <a:pt x="0" y="0"/>
                  </a:moveTo>
                  <a:cubicBezTo>
                    <a:pt x="488482" y="88231"/>
                    <a:pt x="966293" y="168329"/>
                    <a:pt x="1299410" y="404261"/>
                  </a:cubicBezTo>
                  <a:cubicBezTo>
                    <a:pt x="1632527" y="640193"/>
                    <a:pt x="1842290" y="1048228"/>
                    <a:pt x="1998701" y="14155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5" name="Connecteur droit 14"/>
            <p:cNvCxnSpPr>
              <a:endCxn id="14" idx="0"/>
            </p:cNvCxnSpPr>
            <p:nvPr/>
          </p:nvCxnSpPr>
          <p:spPr>
            <a:xfrm>
              <a:off x="1403648" y="764704"/>
              <a:ext cx="4410011" cy="29095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orme libre 15"/>
            <p:cNvSpPr/>
            <p:nvPr/>
          </p:nvSpPr>
          <p:spPr>
            <a:xfrm>
              <a:off x="837398" y="771001"/>
              <a:ext cx="567890" cy="809292"/>
            </a:xfrm>
            <a:custGeom>
              <a:avLst/>
              <a:gdLst>
                <a:gd name="connsiteX0" fmla="*/ 567890 w 567890"/>
                <a:gd name="connsiteY0" fmla="*/ 0 h 683394"/>
                <a:gd name="connsiteX1" fmla="*/ 211756 w 567890"/>
                <a:gd name="connsiteY1" fmla="*/ 134754 h 683394"/>
                <a:gd name="connsiteX2" fmla="*/ 67377 w 567890"/>
                <a:gd name="connsiteY2" fmla="*/ 346510 h 683394"/>
                <a:gd name="connsiteX3" fmla="*/ 0 w 567890"/>
                <a:gd name="connsiteY3" fmla="*/ 683394 h 683394"/>
                <a:gd name="connsiteX4" fmla="*/ 0 w 567890"/>
                <a:gd name="connsiteY4" fmla="*/ 683394 h 68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7890" h="683394">
                  <a:moveTo>
                    <a:pt x="567890" y="0"/>
                  </a:moveTo>
                  <a:cubicBezTo>
                    <a:pt x="431532" y="38501"/>
                    <a:pt x="295175" y="77002"/>
                    <a:pt x="211756" y="134754"/>
                  </a:cubicBezTo>
                  <a:cubicBezTo>
                    <a:pt x="128337" y="192506"/>
                    <a:pt x="102670" y="255070"/>
                    <a:pt x="67377" y="346510"/>
                  </a:cubicBezTo>
                  <a:cubicBezTo>
                    <a:pt x="32084" y="437950"/>
                    <a:pt x="0" y="683394"/>
                    <a:pt x="0" y="683394"/>
                  </a:cubicBezTo>
                  <a:lnTo>
                    <a:pt x="0" y="683394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7" name="Connecteur droit 16"/>
            <p:cNvCxnSpPr>
              <a:stCxn id="16" idx="3"/>
            </p:cNvCxnSpPr>
            <p:nvPr/>
          </p:nvCxnSpPr>
          <p:spPr>
            <a:xfrm flipH="1">
              <a:off x="755576" y="1580292"/>
              <a:ext cx="81822" cy="2851177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orme libre 17"/>
            <p:cNvSpPr/>
            <p:nvPr/>
          </p:nvSpPr>
          <p:spPr>
            <a:xfrm>
              <a:off x="760396" y="4429910"/>
              <a:ext cx="683393" cy="649713"/>
            </a:xfrm>
            <a:custGeom>
              <a:avLst/>
              <a:gdLst>
                <a:gd name="connsiteX0" fmla="*/ 0 w 683393"/>
                <a:gd name="connsiteY0" fmla="*/ 0 h 548640"/>
                <a:gd name="connsiteX1" fmla="*/ 38501 w 683393"/>
                <a:gd name="connsiteY1" fmla="*/ 279132 h 548640"/>
                <a:gd name="connsiteX2" fmla="*/ 202130 w 683393"/>
                <a:gd name="connsiteY2" fmla="*/ 490888 h 548640"/>
                <a:gd name="connsiteX3" fmla="*/ 683393 w 683393"/>
                <a:gd name="connsiteY3" fmla="*/ 54864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3393" h="548640">
                  <a:moveTo>
                    <a:pt x="0" y="0"/>
                  </a:moveTo>
                  <a:cubicBezTo>
                    <a:pt x="2406" y="98659"/>
                    <a:pt x="4813" y="197318"/>
                    <a:pt x="38501" y="279132"/>
                  </a:cubicBezTo>
                  <a:cubicBezTo>
                    <a:pt x="72189" y="360946"/>
                    <a:pt x="94648" y="445970"/>
                    <a:pt x="202130" y="490888"/>
                  </a:cubicBezTo>
                  <a:cubicBezTo>
                    <a:pt x="309612" y="535806"/>
                    <a:pt x="496502" y="542223"/>
                    <a:pt x="683393" y="54864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9" name="Connecteur droit 18"/>
            <p:cNvCxnSpPr>
              <a:stCxn id="18" idx="3"/>
            </p:cNvCxnSpPr>
            <p:nvPr/>
          </p:nvCxnSpPr>
          <p:spPr>
            <a:xfrm>
              <a:off x="1443789" y="5079623"/>
              <a:ext cx="5936523" cy="34036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orme libre 19"/>
            <p:cNvSpPr/>
            <p:nvPr/>
          </p:nvSpPr>
          <p:spPr>
            <a:xfrm>
              <a:off x="7382577" y="2333163"/>
              <a:ext cx="839002" cy="2824349"/>
            </a:xfrm>
            <a:custGeom>
              <a:avLst/>
              <a:gdLst>
                <a:gd name="connsiteX0" fmla="*/ 375385 w 839002"/>
                <a:gd name="connsiteY0" fmla="*/ 0 h 2337335"/>
                <a:gd name="connsiteX1" fmla="*/ 587141 w 839002"/>
                <a:gd name="connsiteY1" fmla="*/ 693019 h 2337335"/>
                <a:gd name="connsiteX2" fmla="*/ 741145 w 839002"/>
                <a:gd name="connsiteY2" fmla="*/ 2069432 h 2337335"/>
                <a:gd name="connsiteX3" fmla="*/ 0 w 839002"/>
                <a:gd name="connsiteY3" fmla="*/ 2300438 h 2337335"/>
                <a:gd name="connsiteX0" fmla="*/ 375385 w 839002"/>
                <a:gd name="connsiteY0" fmla="*/ 43617 h 2380952"/>
                <a:gd name="connsiteX1" fmla="*/ 429783 w 839002"/>
                <a:gd name="connsiteY1" fmla="*/ 115503 h 2380952"/>
                <a:gd name="connsiteX2" fmla="*/ 587141 w 839002"/>
                <a:gd name="connsiteY2" fmla="*/ 736636 h 2380952"/>
                <a:gd name="connsiteX3" fmla="*/ 741145 w 839002"/>
                <a:gd name="connsiteY3" fmla="*/ 2113049 h 2380952"/>
                <a:gd name="connsiteX4" fmla="*/ 0 w 839002"/>
                <a:gd name="connsiteY4" fmla="*/ 2344055 h 2380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9002" h="2380952">
                  <a:moveTo>
                    <a:pt x="375385" y="43617"/>
                  </a:moveTo>
                  <a:cubicBezTo>
                    <a:pt x="375385" y="44274"/>
                    <a:pt x="394490" y="0"/>
                    <a:pt x="429783" y="115503"/>
                  </a:cubicBezTo>
                  <a:cubicBezTo>
                    <a:pt x="465076" y="231006"/>
                    <a:pt x="535247" y="403712"/>
                    <a:pt x="587141" y="736636"/>
                  </a:cubicBezTo>
                  <a:cubicBezTo>
                    <a:pt x="639035" y="1069560"/>
                    <a:pt x="839002" y="1845146"/>
                    <a:pt x="741145" y="2113049"/>
                  </a:cubicBezTo>
                  <a:cubicBezTo>
                    <a:pt x="643288" y="2380952"/>
                    <a:pt x="321644" y="2362503"/>
                    <a:pt x="0" y="234405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1" name="Image 20" descr="chauffeur bus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6421" b="77088"/>
            <a:stretch>
              <a:fillRect/>
            </a:stretch>
          </p:blipFill>
          <p:spPr>
            <a:xfrm>
              <a:off x="6804248" y="2348880"/>
              <a:ext cx="993304" cy="1339999"/>
            </a:xfrm>
            <a:prstGeom prst="rect">
              <a:avLst/>
            </a:prstGeom>
          </p:spPr>
        </p:pic>
      </p:grpSp>
      <p:pic>
        <p:nvPicPr>
          <p:cNvPr id="22" name="Picture 2" descr="Afficher l'image d'origine"/>
          <p:cNvPicPr preferRelativeResize="0">
            <a:picLocks noChangeArrowheads="1"/>
          </p:cNvPicPr>
          <p:nvPr/>
        </p:nvPicPr>
        <p:blipFill>
          <a:blip r:embed="rId3" cstate="print"/>
          <a:srcRect l="23190" t="40536" r="59804" b="47407"/>
          <a:stretch>
            <a:fillRect/>
          </a:stretch>
        </p:blipFill>
        <p:spPr bwMode="auto">
          <a:xfrm>
            <a:off x="5364088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3" name="Picture 4" descr="Afficher l'image d'origine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745" r="3900" b="72065"/>
          <a:stretch>
            <a:fillRect/>
          </a:stretch>
        </p:blipFill>
        <p:spPr bwMode="auto">
          <a:xfrm>
            <a:off x="7740352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4" name="Picture 4" descr="Afficher l'image d'origine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389" r="30594" b="67427"/>
          <a:stretch>
            <a:fillRect/>
          </a:stretch>
        </p:blipFill>
        <p:spPr bwMode="auto">
          <a:xfrm>
            <a:off x="6156176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5" name="Picture 6" descr="Afficher l'image d'origine"/>
          <p:cNvPicPr preferRelativeResize="0">
            <a:picLocks noChangeArrowheads="1"/>
          </p:cNvPicPr>
          <p:nvPr/>
        </p:nvPicPr>
        <p:blipFill>
          <a:blip r:embed="rId3" cstate="print">
            <a:clrChange>
              <a:clrFrom>
                <a:srgbClr val="ECECEC"/>
              </a:clrFrom>
              <a:clrTo>
                <a:srgbClr val="ECECEC">
                  <a:alpha val="0"/>
                </a:srgbClr>
              </a:clrTo>
            </a:clrChange>
          </a:blip>
          <a:srcRect l="40196" t="7234" r="42798" b="78297"/>
          <a:stretch>
            <a:fillRect/>
          </a:stretch>
        </p:blipFill>
        <p:spPr bwMode="auto">
          <a:xfrm>
            <a:off x="4572000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6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313" t="67287" r="40762" b="18200"/>
          <a:stretch>
            <a:fillRect/>
          </a:stretch>
        </p:blipFill>
        <p:spPr bwMode="auto">
          <a:xfrm>
            <a:off x="2915816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7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215" t="3958" r="4091" b="78890"/>
          <a:stretch>
            <a:fillRect/>
          </a:stretch>
        </p:blipFill>
        <p:spPr bwMode="auto">
          <a:xfrm>
            <a:off x="2123728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8" name="Picture 6" descr="Afficher l'image d'origine"/>
          <p:cNvPicPr preferRelativeResize="0">
            <a:picLocks noChangeArrowheads="1"/>
          </p:cNvPicPr>
          <p:nvPr/>
        </p:nvPicPr>
        <p:blipFill>
          <a:blip r:embed="rId3" cstate="print"/>
          <a:srcRect l="58748" t="39789" r="28884" b="44537"/>
          <a:stretch>
            <a:fillRect/>
          </a:stretch>
        </p:blipFill>
        <p:spPr bwMode="auto">
          <a:xfrm>
            <a:off x="3714744" y="592933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9" name="Picture 2" descr="Afficher l'image d'origine"/>
          <p:cNvPicPr preferRelativeResize="0">
            <a:picLocks noChangeArrowheads="1"/>
          </p:cNvPicPr>
          <p:nvPr/>
        </p:nvPicPr>
        <p:blipFill>
          <a:blip r:embed="rId6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 l="79111" t="32500" b="45000"/>
          <a:stretch>
            <a:fillRect/>
          </a:stretch>
        </p:blipFill>
        <p:spPr bwMode="auto">
          <a:xfrm>
            <a:off x="539552" y="5949280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0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313" t="67287" r="40762" b="18200"/>
          <a:stretch>
            <a:fillRect/>
          </a:stretch>
        </p:blipFill>
        <p:spPr bwMode="auto">
          <a:xfrm>
            <a:off x="1331640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1" name="Picture 2" descr="Afficher l'image d'origine"/>
          <p:cNvPicPr preferRelativeResize="0">
            <a:picLocks noChangeArrowheads="1"/>
          </p:cNvPicPr>
          <p:nvPr/>
        </p:nvPicPr>
        <p:blipFill>
          <a:blip r:embed="rId3" cstate="print"/>
          <a:srcRect l="23190" t="40536" r="59804" b="47407"/>
          <a:stretch>
            <a:fillRect/>
          </a:stretch>
        </p:blipFill>
        <p:spPr bwMode="auto">
          <a:xfrm>
            <a:off x="6948264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rde 3"/>
          <p:cNvSpPr/>
          <p:nvPr/>
        </p:nvSpPr>
        <p:spPr>
          <a:xfrm rot="17512912">
            <a:off x="1169030" y="4802590"/>
            <a:ext cx="1108557" cy="933781"/>
          </a:xfrm>
          <a:prstGeom prst="chor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Corde 4"/>
          <p:cNvSpPr/>
          <p:nvPr/>
        </p:nvSpPr>
        <p:spPr>
          <a:xfrm rot="17512912">
            <a:off x="6152404" y="4824516"/>
            <a:ext cx="1061301" cy="933780"/>
          </a:xfrm>
          <a:prstGeom prst="chor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6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 l="58748" t="39789" r="28884" b="44537"/>
          <a:stretch>
            <a:fillRect/>
          </a:stretch>
        </p:blipFill>
        <p:spPr bwMode="auto">
          <a:xfrm>
            <a:off x="2857488" y="2714620"/>
            <a:ext cx="642910" cy="692848"/>
          </a:xfrm>
          <a:prstGeom prst="rect">
            <a:avLst/>
          </a:prstGeom>
          <a:noFill/>
        </p:spPr>
      </p:pic>
      <p:sp>
        <p:nvSpPr>
          <p:cNvPr id="7" name="Rectangle à coins arrondis 6"/>
          <p:cNvSpPr/>
          <p:nvPr/>
        </p:nvSpPr>
        <p:spPr>
          <a:xfrm>
            <a:off x="1115616" y="1340768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1187624" y="3645024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4355976" y="1340768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4355976" y="3717032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2771800" y="2636912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Picture 6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CECEC"/>
              </a:clrFrom>
              <a:clrTo>
                <a:srgbClr val="ECECEC">
                  <a:alpha val="0"/>
                </a:srgbClr>
              </a:clrTo>
            </a:clrChange>
          </a:blip>
          <a:srcRect l="40196" t="7234" r="42798" b="78297"/>
          <a:stretch>
            <a:fillRect/>
          </a:stretch>
        </p:blipFill>
        <p:spPr bwMode="auto">
          <a:xfrm>
            <a:off x="4499992" y="1391925"/>
            <a:ext cx="594066" cy="767463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7956376" y="260648"/>
            <a:ext cx="64807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A</a:t>
            </a:r>
            <a:endParaRPr lang="fr-FR" sz="3200" dirty="0">
              <a:solidFill>
                <a:schemeClr val="tx1"/>
              </a:solidFill>
            </a:endParaRPr>
          </a:p>
        </p:txBody>
      </p:sp>
      <p:grpSp>
        <p:nvGrpSpPr>
          <p:cNvPr id="19" name="Groupe 18"/>
          <p:cNvGrpSpPr/>
          <p:nvPr/>
        </p:nvGrpSpPr>
        <p:grpSpPr>
          <a:xfrm>
            <a:off x="755576" y="764704"/>
            <a:ext cx="7466003" cy="4392808"/>
            <a:chOff x="755576" y="764704"/>
            <a:chExt cx="7466003" cy="4392808"/>
          </a:xfrm>
        </p:grpSpPr>
        <p:sp>
          <p:nvSpPr>
            <p:cNvPr id="20" name="Forme libre 19"/>
            <p:cNvSpPr/>
            <p:nvPr/>
          </p:nvSpPr>
          <p:spPr>
            <a:xfrm>
              <a:off x="5813659" y="793799"/>
              <a:ext cx="1998701" cy="1676378"/>
            </a:xfrm>
            <a:custGeom>
              <a:avLst/>
              <a:gdLst>
                <a:gd name="connsiteX0" fmla="*/ 0 w 1934678"/>
                <a:gd name="connsiteY0" fmla="*/ 0 h 1366787"/>
                <a:gd name="connsiteX1" fmla="*/ 1299410 w 1934678"/>
                <a:gd name="connsiteY1" fmla="*/ 404261 h 1366787"/>
                <a:gd name="connsiteX2" fmla="*/ 1934678 w 1934678"/>
                <a:gd name="connsiteY2" fmla="*/ 1366787 h 1366787"/>
                <a:gd name="connsiteX0" fmla="*/ 0 w 1998701"/>
                <a:gd name="connsiteY0" fmla="*/ 0 h 1415592"/>
                <a:gd name="connsiteX1" fmla="*/ 1299410 w 1998701"/>
                <a:gd name="connsiteY1" fmla="*/ 404261 h 1415592"/>
                <a:gd name="connsiteX2" fmla="*/ 1998701 w 1998701"/>
                <a:gd name="connsiteY2" fmla="*/ 1415592 h 141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8701" h="1415592">
                  <a:moveTo>
                    <a:pt x="0" y="0"/>
                  </a:moveTo>
                  <a:cubicBezTo>
                    <a:pt x="488482" y="88231"/>
                    <a:pt x="966293" y="168329"/>
                    <a:pt x="1299410" y="404261"/>
                  </a:cubicBezTo>
                  <a:cubicBezTo>
                    <a:pt x="1632527" y="640193"/>
                    <a:pt x="1842290" y="1048228"/>
                    <a:pt x="1998701" y="14155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1" name="Connecteur droit 20"/>
            <p:cNvCxnSpPr>
              <a:endCxn id="20" idx="0"/>
            </p:cNvCxnSpPr>
            <p:nvPr/>
          </p:nvCxnSpPr>
          <p:spPr>
            <a:xfrm>
              <a:off x="1403648" y="764704"/>
              <a:ext cx="4410011" cy="29095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Forme libre 21"/>
            <p:cNvSpPr/>
            <p:nvPr/>
          </p:nvSpPr>
          <p:spPr>
            <a:xfrm>
              <a:off x="837398" y="771001"/>
              <a:ext cx="567890" cy="809292"/>
            </a:xfrm>
            <a:custGeom>
              <a:avLst/>
              <a:gdLst>
                <a:gd name="connsiteX0" fmla="*/ 567890 w 567890"/>
                <a:gd name="connsiteY0" fmla="*/ 0 h 683394"/>
                <a:gd name="connsiteX1" fmla="*/ 211756 w 567890"/>
                <a:gd name="connsiteY1" fmla="*/ 134754 h 683394"/>
                <a:gd name="connsiteX2" fmla="*/ 67377 w 567890"/>
                <a:gd name="connsiteY2" fmla="*/ 346510 h 683394"/>
                <a:gd name="connsiteX3" fmla="*/ 0 w 567890"/>
                <a:gd name="connsiteY3" fmla="*/ 683394 h 683394"/>
                <a:gd name="connsiteX4" fmla="*/ 0 w 567890"/>
                <a:gd name="connsiteY4" fmla="*/ 683394 h 68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7890" h="683394">
                  <a:moveTo>
                    <a:pt x="567890" y="0"/>
                  </a:moveTo>
                  <a:cubicBezTo>
                    <a:pt x="431532" y="38501"/>
                    <a:pt x="295175" y="77002"/>
                    <a:pt x="211756" y="134754"/>
                  </a:cubicBezTo>
                  <a:cubicBezTo>
                    <a:pt x="128337" y="192506"/>
                    <a:pt x="102670" y="255070"/>
                    <a:pt x="67377" y="346510"/>
                  </a:cubicBezTo>
                  <a:cubicBezTo>
                    <a:pt x="32084" y="437950"/>
                    <a:pt x="0" y="683394"/>
                    <a:pt x="0" y="683394"/>
                  </a:cubicBezTo>
                  <a:lnTo>
                    <a:pt x="0" y="683394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3" name="Connecteur droit 22"/>
            <p:cNvCxnSpPr>
              <a:stCxn id="22" idx="3"/>
            </p:cNvCxnSpPr>
            <p:nvPr/>
          </p:nvCxnSpPr>
          <p:spPr>
            <a:xfrm flipH="1">
              <a:off x="755576" y="1580292"/>
              <a:ext cx="81822" cy="2851177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orme libre 23"/>
            <p:cNvSpPr/>
            <p:nvPr/>
          </p:nvSpPr>
          <p:spPr>
            <a:xfrm>
              <a:off x="760396" y="4429910"/>
              <a:ext cx="683393" cy="649713"/>
            </a:xfrm>
            <a:custGeom>
              <a:avLst/>
              <a:gdLst>
                <a:gd name="connsiteX0" fmla="*/ 0 w 683393"/>
                <a:gd name="connsiteY0" fmla="*/ 0 h 548640"/>
                <a:gd name="connsiteX1" fmla="*/ 38501 w 683393"/>
                <a:gd name="connsiteY1" fmla="*/ 279132 h 548640"/>
                <a:gd name="connsiteX2" fmla="*/ 202130 w 683393"/>
                <a:gd name="connsiteY2" fmla="*/ 490888 h 548640"/>
                <a:gd name="connsiteX3" fmla="*/ 683393 w 683393"/>
                <a:gd name="connsiteY3" fmla="*/ 54864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3393" h="548640">
                  <a:moveTo>
                    <a:pt x="0" y="0"/>
                  </a:moveTo>
                  <a:cubicBezTo>
                    <a:pt x="2406" y="98659"/>
                    <a:pt x="4813" y="197318"/>
                    <a:pt x="38501" y="279132"/>
                  </a:cubicBezTo>
                  <a:cubicBezTo>
                    <a:pt x="72189" y="360946"/>
                    <a:pt x="94648" y="445970"/>
                    <a:pt x="202130" y="490888"/>
                  </a:cubicBezTo>
                  <a:cubicBezTo>
                    <a:pt x="309612" y="535806"/>
                    <a:pt x="496502" y="542223"/>
                    <a:pt x="683393" y="54864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5" name="Connecteur droit 24"/>
            <p:cNvCxnSpPr>
              <a:stCxn id="24" idx="3"/>
            </p:cNvCxnSpPr>
            <p:nvPr/>
          </p:nvCxnSpPr>
          <p:spPr>
            <a:xfrm>
              <a:off x="1443789" y="5079623"/>
              <a:ext cx="5936523" cy="34036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orme libre 25"/>
            <p:cNvSpPr/>
            <p:nvPr/>
          </p:nvSpPr>
          <p:spPr>
            <a:xfrm>
              <a:off x="7382577" y="2333163"/>
              <a:ext cx="839002" cy="2824349"/>
            </a:xfrm>
            <a:custGeom>
              <a:avLst/>
              <a:gdLst>
                <a:gd name="connsiteX0" fmla="*/ 375385 w 839002"/>
                <a:gd name="connsiteY0" fmla="*/ 0 h 2337335"/>
                <a:gd name="connsiteX1" fmla="*/ 587141 w 839002"/>
                <a:gd name="connsiteY1" fmla="*/ 693019 h 2337335"/>
                <a:gd name="connsiteX2" fmla="*/ 741145 w 839002"/>
                <a:gd name="connsiteY2" fmla="*/ 2069432 h 2337335"/>
                <a:gd name="connsiteX3" fmla="*/ 0 w 839002"/>
                <a:gd name="connsiteY3" fmla="*/ 2300438 h 2337335"/>
                <a:gd name="connsiteX0" fmla="*/ 375385 w 839002"/>
                <a:gd name="connsiteY0" fmla="*/ 43617 h 2380952"/>
                <a:gd name="connsiteX1" fmla="*/ 429783 w 839002"/>
                <a:gd name="connsiteY1" fmla="*/ 115503 h 2380952"/>
                <a:gd name="connsiteX2" fmla="*/ 587141 w 839002"/>
                <a:gd name="connsiteY2" fmla="*/ 736636 h 2380952"/>
                <a:gd name="connsiteX3" fmla="*/ 741145 w 839002"/>
                <a:gd name="connsiteY3" fmla="*/ 2113049 h 2380952"/>
                <a:gd name="connsiteX4" fmla="*/ 0 w 839002"/>
                <a:gd name="connsiteY4" fmla="*/ 2344055 h 2380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9002" h="2380952">
                  <a:moveTo>
                    <a:pt x="375385" y="43617"/>
                  </a:moveTo>
                  <a:cubicBezTo>
                    <a:pt x="375385" y="44274"/>
                    <a:pt x="394490" y="0"/>
                    <a:pt x="429783" y="115503"/>
                  </a:cubicBezTo>
                  <a:cubicBezTo>
                    <a:pt x="465076" y="231006"/>
                    <a:pt x="535247" y="403712"/>
                    <a:pt x="587141" y="736636"/>
                  </a:cubicBezTo>
                  <a:cubicBezTo>
                    <a:pt x="639035" y="1069560"/>
                    <a:pt x="839002" y="1845146"/>
                    <a:pt x="741145" y="2113049"/>
                  </a:cubicBezTo>
                  <a:cubicBezTo>
                    <a:pt x="643288" y="2380952"/>
                    <a:pt x="321644" y="2362503"/>
                    <a:pt x="0" y="234405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7" name="Image 26" descr="chauffeur bus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6421" b="77088"/>
            <a:stretch>
              <a:fillRect/>
            </a:stretch>
          </p:blipFill>
          <p:spPr>
            <a:xfrm>
              <a:off x="6804248" y="2348880"/>
              <a:ext cx="993304" cy="1339999"/>
            </a:xfrm>
            <a:prstGeom prst="rect">
              <a:avLst/>
            </a:prstGeom>
          </p:spPr>
        </p:pic>
      </p:grpSp>
      <p:pic>
        <p:nvPicPr>
          <p:cNvPr id="38" name="Picture 2" descr="Afficher l'image d'origine"/>
          <p:cNvPicPr preferRelativeResize="0">
            <a:picLocks noChangeArrowheads="1"/>
          </p:cNvPicPr>
          <p:nvPr/>
        </p:nvPicPr>
        <p:blipFill>
          <a:blip r:embed="rId2" cstate="print"/>
          <a:srcRect l="23190" t="40536" r="59804" b="47407"/>
          <a:stretch>
            <a:fillRect/>
          </a:stretch>
        </p:blipFill>
        <p:spPr bwMode="auto">
          <a:xfrm>
            <a:off x="5364088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9" name="Picture 4" descr="Afficher l'image d'origine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745" r="3900" b="72065"/>
          <a:stretch>
            <a:fillRect/>
          </a:stretch>
        </p:blipFill>
        <p:spPr bwMode="auto">
          <a:xfrm>
            <a:off x="7740352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0" name="Picture 4" descr="Afficher l'image d'origine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389" r="30594" b="67427"/>
          <a:stretch>
            <a:fillRect/>
          </a:stretch>
        </p:blipFill>
        <p:spPr bwMode="auto">
          <a:xfrm>
            <a:off x="6156176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1" name="Picture 6" descr="Afficher l'image d'origine"/>
          <p:cNvPicPr preferRelativeResize="0">
            <a:picLocks noChangeArrowheads="1"/>
          </p:cNvPicPr>
          <p:nvPr/>
        </p:nvPicPr>
        <p:blipFill>
          <a:blip r:embed="rId2" cstate="print">
            <a:clrChange>
              <a:clrFrom>
                <a:srgbClr val="ECECEC"/>
              </a:clrFrom>
              <a:clrTo>
                <a:srgbClr val="ECECEC">
                  <a:alpha val="0"/>
                </a:srgbClr>
              </a:clrTo>
            </a:clrChange>
          </a:blip>
          <a:srcRect l="40196" t="7234" r="42798" b="78297"/>
          <a:stretch>
            <a:fillRect/>
          </a:stretch>
        </p:blipFill>
        <p:spPr bwMode="auto">
          <a:xfrm>
            <a:off x="4572000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2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313" t="67287" r="40762" b="18200"/>
          <a:stretch>
            <a:fillRect/>
          </a:stretch>
        </p:blipFill>
        <p:spPr bwMode="auto">
          <a:xfrm>
            <a:off x="2915816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3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215" t="3958" r="4091" b="78890"/>
          <a:stretch>
            <a:fillRect/>
          </a:stretch>
        </p:blipFill>
        <p:spPr bwMode="auto">
          <a:xfrm>
            <a:off x="2123728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4" name="Picture 6" descr="Afficher l'image d'origine"/>
          <p:cNvPicPr preferRelativeResize="0">
            <a:picLocks noChangeArrowheads="1"/>
          </p:cNvPicPr>
          <p:nvPr/>
        </p:nvPicPr>
        <p:blipFill>
          <a:blip r:embed="rId2" cstate="print"/>
          <a:srcRect l="58748" t="39789" r="28884" b="44537"/>
          <a:stretch>
            <a:fillRect/>
          </a:stretch>
        </p:blipFill>
        <p:spPr bwMode="auto">
          <a:xfrm>
            <a:off x="3707904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5" name="Picture 2" descr="Afficher l'image d'origine"/>
          <p:cNvPicPr preferRelativeResize="0">
            <a:picLocks noChangeArrowheads="1"/>
          </p:cNvPicPr>
          <p:nvPr/>
        </p:nvPicPr>
        <p:blipFill>
          <a:blip r:embed="rId6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 l="79111" t="32500" b="45000"/>
          <a:stretch>
            <a:fillRect/>
          </a:stretch>
        </p:blipFill>
        <p:spPr bwMode="auto">
          <a:xfrm>
            <a:off x="539552" y="5949280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6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313" t="67287" r="40762" b="18200"/>
          <a:stretch>
            <a:fillRect/>
          </a:stretch>
        </p:blipFill>
        <p:spPr bwMode="auto">
          <a:xfrm>
            <a:off x="1331640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7" name="Picture 2" descr="Afficher l'image d'origine"/>
          <p:cNvPicPr preferRelativeResize="0">
            <a:picLocks noChangeArrowheads="1"/>
          </p:cNvPicPr>
          <p:nvPr/>
        </p:nvPicPr>
        <p:blipFill>
          <a:blip r:embed="rId2" cstate="print"/>
          <a:srcRect l="23190" t="40536" r="59804" b="47407"/>
          <a:stretch>
            <a:fillRect/>
          </a:stretch>
        </p:blipFill>
        <p:spPr bwMode="auto">
          <a:xfrm>
            <a:off x="6948264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rde 1"/>
          <p:cNvSpPr/>
          <p:nvPr/>
        </p:nvSpPr>
        <p:spPr>
          <a:xfrm rot="17512912">
            <a:off x="1169030" y="4802590"/>
            <a:ext cx="1108557" cy="933781"/>
          </a:xfrm>
          <a:prstGeom prst="chor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Corde 2"/>
          <p:cNvSpPr/>
          <p:nvPr/>
        </p:nvSpPr>
        <p:spPr>
          <a:xfrm rot="17512912">
            <a:off x="6152404" y="4824516"/>
            <a:ext cx="1061301" cy="933780"/>
          </a:xfrm>
          <a:prstGeom prst="chor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115616" y="1412776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436096" y="1412776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1115616" y="2947701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4427984" y="2924944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3203848" y="1412776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Picture 4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203" r="76509" b="73811"/>
          <a:stretch>
            <a:fillRect/>
          </a:stretch>
        </p:blipFill>
        <p:spPr bwMode="auto">
          <a:xfrm>
            <a:off x="4427984" y="2996952"/>
            <a:ext cx="864096" cy="739029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7956376" y="260648"/>
            <a:ext cx="64807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B</a:t>
            </a:r>
            <a:endParaRPr lang="fr-FR" sz="3200" dirty="0">
              <a:solidFill>
                <a:schemeClr val="tx1"/>
              </a:solidFill>
            </a:endParaRPr>
          </a:p>
        </p:txBody>
      </p:sp>
      <p:grpSp>
        <p:nvGrpSpPr>
          <p:cNvPr id="16" name="Groupe 15"/>
          <p:cNvGrpSpPr/>
          <p:nvPr/>
        </p:nvGrpSpPr>
        <p:grpSpPr>
          <a:xfrm>
            <a:off x="755576" y="764704"/>
            <a:ext cx="7466003" cy="4392808"/>
            <a:chOff x="755576" y="764704"/>
            <a:chExt cx="7466003" cy="4392808"/>
          </a:xfrm>
        </p:grpSpPr>
        <p:sp>
          <p:nvSpPr>
            <p:cNvPr id="17" name="Forme libre 16"/>
            <p:cNvSpPr/>
            <p:nvPr/>
          </p:nvSpPr>
          <p:spPr>
            <a:xfrm>
              <a:off x="5813659" y="793799"/>
              <a:ext cx="1998701" cy="1676378"/>
            </a:xfrm>
            <a:custGeom>
              <a:avLst/>
              <a:gdLst>
                <a:gd name="connsiteX0" fmla="*/ 0 w 1934678"/>
                <a:gd name="connsiteY0" fmla="*/ 0 h 1366787"/>
                <a:gd name="connsiteX1" fmla="*/ 1299410 w 1934678"/>
                <a:gd name="connsiteY1" fmla="*/ 404261 h 1366787"/>
                <a:gd name="connsiteX2" fmla="*/ 1934678 w 1934678"/>
                <a:gd name="connsiteY2" fmla="*/ 1366787 h 1366787"/>
                <a:gd name="connsiteX0" fmla="*/ 0 w 1998701"/>
                <a:gd name="connsiteY0" fmla="*/ 0 h 1415592"/>
                <a:gd name="connsiteX1" fmla="*/ 1299410 w 1998701"/>
                <a:gd name="connsiteY1" fmla="*/ 404261 h 1415592"/>
                <a:gd name="connsiteX2" fmla="*/ 1998701 w 1998701"/>
                <a:gd name="connsiteY2" fmla="*/ 1415592 h 141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8701" h="1415592">
                  <a:moveTo>
                    <a:pt x="0" y="0"/>
                  </a:moveTo>
                  <a:cubicBezTo>
                    <a:pt x="488482" y="88231"/>
                    <a:pt x="966293" y="168329"/>
                    <a:pt x="1299410" y="404261"/>
                  </a:cubicBezTo>
                  <a:cubicBezTo>
                    <a:pt x="1632527" y="640193"/>
                    <a:pt x="1842290" y="1048228"/>
                    <a:pt x="1998701" y="14155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8" name="Connecteur droit 17"/>
            <p:cNvCxnSpPr>
              <a:endCxn id="17" idx="0"/>
            </p:cNvCxnSpPr>
            <p:nvPr/>
          </p:nvCxnSpPr>
          <p:spPr>
            <a:xfrm>
              <a:off x="1403648" y="764704"/>
              <a:ext cx="4410011" cy="29095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orme libre 18"/>
            <p:cNvSpPr/>
            <p:nvPr/>
          </p:nvSpPr>
          <p:spPr>
            <a:xfrm>
              <a:off x="837398" y="771001"/>
              <a:ext cx="567890" cy="809292"/>
            </a:xfrm>
            <a:custGeom>
              <a:avLst/>
              <a:gdLst>
                <a:gd name="connsiteX0" fmla="*/ 567890 w 567890"/>
                <a:gd name="connsiteY0" fmla="*/ 0 h 683394"/>
                <a:gd name="connsiteX1" fmla="*/ 211756 w 567890"/>
                <a:gd name="connsiteY1" fmla="*/ 134754 h 683394"/>
                <a:gd name="connsiteX2" fmla="*/ 67377 w 567890"/>
                <a:gd name="connsiteY2" fmla="*/ 346510 h 683394"/>
                <a:gd name="connsiteX3" fmla="*/ 0 w 567890"/>
                <a:gd name="connsiteY3" fmla="*/ 683394 h 683394"/>
                <a:gd name="connsiteX4" fmla="*/ 0 w 567890"/>
                <a:gd name="connsiteY4" fmla="*/ 683394 h 68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7890" h="683394">
                  <a:moveTo>
                    <a:pt x="567890" y="0"/>
                  </a:moveTo>
                  <a:cubicBezTo>
                    <a:pt x="431532" y="38501"/>
                    <a:pt x="295175" y="77002"/>
                    <a:pt x="211756" y="134754"/>
                  </a:cubicBezTo>
                  <a:cubicBezTo>
                    <a:pt x="128337" y="192506"/>
                    <a:pt x="102670" y="255070"/>
                    <a:pt x="67377" y="346510"/>
                  </a:cubicBezTo>
                  <a:cubicBezTo>
                    <a:pt x="32084" y="437950"/>
                    <a:pt x="0" y="683394"/>
                    <a:pt x="0" y="683394"/>
                  </a:cubicBezTo>
                  <a:lnTo>
                    <a:pt x="0" y="683394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0" name="Connecteur droit 19"/>
            <p:cNvCxnSpPr>
              <a:stCxn id="19" idx="3"/>
            </p:cNvCxnSpPr>
            <p:nvPr/>
          </p:nvCxnSpPr>
          <p:spPr>
            <a:xfrm flipH="1">
              <a:off x="755576" y="1580292"/>
              <a:ext cx="81822" cy="2851177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orme libre 20"/>
            <p:cNvSpPr/>
            <p:nvPr/>
          </p:nvSpPr>
          <p:spPr>
            <a:xfrm>
              <a:off x="760396" y="4429910"/>
              <a:ext cx="683393" cy="649713"/>
            </a:xfrm>
            <a:custGeom>
              <a:avLst/>
              <a:gdLst>
                <a:gd name="connsiteX0" fmla="*/ 0 w 683393"/>
                <a:gd name="connsiteY0" fmla="*/ 0 h 548640"/>
                <a:gd name="connsiteX1" fmla="*/ 38501 w 683393"/>
                <a:gd name="connsiteY1" fmla="*/ 279132 h 548640"/>
                <a:gd name="connsiteX2" fmla="*/ 202130 w 683393"/>
                <a:gd name="connsiteY2" fmla="*/ 490888 h 548640"/>
                <a:gd name="connsiteX3" fmla="*/ 683393 w 683393"/>
                <a:gd name="connsiteY3" fmla="*/ 54864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3393" h="548640">
                  <a:moveTo>
                    <a:pt x="0" y="0"/>
                  </a:moveTo>
                  <a:cubicBezTo>
                    <a:pt x="2406" y="98659"/>
                    <a:pt x="4813" y="197318"/>
                    <a:pt x="38501" y="279132"/>
                  </a:cubicBezTo>
                  <a:cubicBezTo>
                    <a:pt x="72189" y="360946"/>
                    <a:pt x="94648" y="445970"/>
                    <a:pt x="202130" y="490888"/>
                  </a:cubicBezTo>
                  <a:cubicBezTo>
                    <a:pt x="309612" y="535806"/>
                    <a:pt x="496502" y="542223"/>
                    <a:pt x="683393" y="54864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2" name="Connecteur droit 21"/>
            <p:cNvCxnSpPr>
              <a:stCxn id="21" idx="3"/>
            </p:cNvCxnSpPr>
            <p:nvPr/>
          </p:nvCxnSpPr>
          <p:spPr>
            <a:xfrm>
              <a:off x="1443789" y="5079623"/>
              <a:ext cx="5936523" cy="34036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orme libre 22"/>
            <p:cNvSpPr/>
            <p:nvPr/>
          </p:nvSpPr>
          <p:spPr>
            <a:xfrm>
              <a:off x="7382577" y="2333163"/>
              <a:ext cx="839002" cy="2824349"/>
            </a:xfrm>
            <a:custGeom>
              <a:avLst/>
              <a:gdLst>
                <a:gd name="connsiteX0" fmla="*/ 375385 w 839002"/>
                <a:gd name="connsiteY0" fmla="*/ 0 h 2337335"/>
                <a:gd name="connsiteX1" fmla="*/ 587141 w 839002"/>
                <a:gd name="connsiteY1" fmla="*/ 693019 h 2337335"/>
                <a:gd name="connsiteX2" fmla="*/ 741145 w 839002"/>
                <a:gd name="connsiteY2" fmla="*/ 2069432 h 2337335"/>
                <a:gd name="connsiteX3" fmla="*/ 0 w 839002"/>
                <a:gd name="connsiteY3" fmla="*/ 2300438 h 2337335"/>
                <a:gd name="connsiteX0" fmla="*/ 375385 w 839002"/>
                <a:gd name="connsiteY0" fmla="*/ 43617 h 2380952"/>
                <a:gd name="connsiteX1" fmla="*/ 429783 w 839002"/>
                <a:gd name="connsiteY1" fmla="*/ 115503 h 2380952"/>
                <a:gd name="connsiteX2" fmla="*/ 587141 w 839002"/>
                <a:gd name="connsiteY2" fmla="*/ 736636 h 2380952"/>
                <a:gd name="connsiteX3" fmla="*/ 741145 w 839002"/>
                <a:gd name="connsiteY3" fmla="*/ 2113049 h 2380952"/>
                <a:gd name="connsiteX4" fmla="*/ 0 w 839002"/>
                <a:gd name="connsiteY4" fmla="*/ 2344055 h 2380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9002" h="2380952">
                  <a:moveTo>
                    <a:pt x="375385" y="43617"/>
                  </a:moveTo>
                  <a:cubicBezTo>
                    <a:pt x="375385" y="44274"/>
                    <a:pt x="394490" y="0"/>
                    <a:pt x="429783" y="115503"/>
                  </a:cubicBezTo>
                  <a:cubicBezTo>
                    <a:pt x="465076" y="231006"/>
                    <a:pt x="535247" y="403712"/>
                    <a:pt x="587141" y="736636"/>
                  </a:cubicBezTo>
                  <a:cubicBezTo>
                    <a:pt x="639035" y="1069560"/>
                    <a:pt x="839002" y="1845146"/>
                    <a:pt x="741145" y="2113049"/>
                  </a:cubicBezTo>
                  <a:cubicBezTo>
                    <a:pt x="643288" y="2380952"/>
                    <a:pt x="321644" y="2362503"/>
                    <a:pt x="0" y="234405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4" name="Image 23" descr="chauffeur bus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6421" b="77088"/>
            <a:stretch>
              <a:fillRect/>
            </a:stretch>
          </p:blipFill>
          <p:spPr>
            <a:xfrm>
              <a:off x="6804248" y="2348880"/>
              <a:ext cx="993304" cy="1339999"/>
            </a:xfrm>
            <a:prstGeom prst="rect">
              <a:avLst/>
            </a:prstGeom>
          </p:spPr>
        </p:pic>
      </p:grpSp>
      <p:pic>
        <p:nvPicPr>
          <p:cNvPr id="35" name="Picture 2" descr="Afficher l'image d'origine"/>
          <p:cNvPicPr preferRelativeResize="0">
            <a:picLocks noChangeArrowheads="1"/>
          </p:cNvPicPr>
          <p:nvPr/>
        </p:nvPicPr>
        <p:blipFill>
          <a:blip r:embed="rId4" cstate="print"/>
          <a:srcRect l="23190" t="40536" r="59804" b="47407"/>
          <a:stretch>
            <a:fillRect/>
          </a:stretch>
        </p:blipFill>
        <p:spPr bwMode="auto">
          <a:xfrm>
            <a:off x="5364088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6" name="Picture 4" descr="Afficher l'image d'origine"/>
          <p:cNvPicPr preferRelativeResize="0">
            <a:picLocks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745" r="3900" b="72065"/>
          <a:stretch>
            <a:fillRect/>
          </a:stretch>
        </p:blipFill>
        <p:spPr bwMode="auto">
          <a:xfrm>
            <a:off x="7740352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7" name="Picture 4" descr="Afficher l'image d'origine"/>
          <p:cNvPicPr preferRelativeResize="0">
            <a:picLocks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389" r="30594" b="67427"/>
          <a:stretch>
            <a:fillRect/>
          </a:stretch>
        </p:blipFill>
        <p:spPr bwMode="auto">
          <a:xfrm>
            <a:off x="6156176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8" name="Picture 6" descr="Afficher l'image d'origine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ECECEC"/>
              </a:clrFrom>
              <a:clrTo>
                <a:srgbClr val="ECECEC">
                  <a:alpha val="0"/>
                </a:srgbClr>
              </a:clrTo>
            </a:clrChange>
          </a:blip>
          <a:srcRect l="40196" t="7234" r="42798" b="78297"/>
          <a:stretch>
            <a:fillRect/>
          </a:stretch>
        </p:blipFill>
        <p:spPr bwMode="auto">
          <a:xfrm>
            <a:off x="4572000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9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313" t="67287" r="40762" b="18200"/>
          <a:stretch>
            <a:fillRect/>
          </a:stretch>
        </p:blipFill>
        <p:spPr bwMode="auto">
          <a:xfrm>
            <a:off x="2915816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0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215" t="3958" r="4091" b="78890"/>
          <a:stretch>
            <a:fillRect/>
          </a:stretch>
        </p:blipFill>
        <p:spPr bwMode="auto">
          <a:xfrm>
            <a:off x="2123728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1" name="Picture 6" descr="Afficher l'image d'origine"/>
          <p:cNvPicPr preferRelativeResize="0">
            <a:picLocks noChangeArrowheads="1"/>
          </p:cNvPicPr>
          <p:nvPr/>
        </p:nvPicPr>
        <p:blipFill>
          <a:blip r:embed="rId4" cstate="print"/>
          <a:srcRect l="58748" t="39789" r="28884" b="44537"/>
          <a:stretch>
            <a:fillRect/>
          </a:stretch>
        </p:blipFill>
        <p:spPr bwMode="auto">
          <a:xfrm>
            <a:off x="3707904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2" name="Picture 2" descr="Afficher l'image d'origine"/>
          <p:cNvPicPr preferRelativeResize="0">
            <a:picLocks noChangeArrowheads="1"/>
          </p:cNvPicPr>
          <p:nvPr/>
        </p:nvPicPr>
        <p:blipFill>
          <a:blip r:embed="rId6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 l="79111" t="32500" b="45000"/>
          <a:stretch>
            <a:fillRect/>
          </a:stretch>
        </p:blipFill>
        <p:spPr bwMode="auto">
          <a:xfrm>
            <a:off x="539552" y="5949280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3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313" t="67287" r="40762" b="18200"/>
          <a:stretch>
            <a:fillRect/>
          </a:stretch>
        </p:blipFill>
        <p:spPr bwMode="auto">
          <a:xfrm>
            <a:off x="1331640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4" name="Picture 2" descr="Afficher l'image d'origine"/>
          <p:cNvPicPr preferRelativeResize="0">
            <a:picLocks noChangeArrowheads="1"/>
          </p:cNvPicPr>
          <p:nvPr/>
        </p:nvPicPr>
        <p:blipFill>
          <a:blip r:embed="rId4" cstate="print"/>
          <a:srcRect l="23190" t="40536" r="59804" b="47407"/>
          <a:stretch>
            <a:fillRect/>
          </a:stretch>
        </p:blipFill>
        <p:spPr bwMode="auto">
          <a:xfrm>
            <a:off x="6948264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rde 1"/>
          <p:cNvSpPr/>
          <p:nvPr/>
        </p:nvSpPr>
        <p:spPr>
          <a:xfrm rot="17512912">
            <a:off x="1169030" y="4802590"/>
            <a:ext cx="1108557" cy="933781"/>
          </a:xfrm>
          <a:prstGeom prst="chor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Corde 2"/>
          <p:cNvSpPr/>
          <p:nvPr/>
        </p:nvSpPr>
        <p:spPr>
          <a:xfrm rot="17512912">
            <a:off x="6152404" y="4824516"/>
            <a:ext cx="1061301" cy="933780"/>
          </a:xfrm>
          <a:prstGeom prst="chor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 l="23190" t="40536" r="59804" b="47407"/>
          <a:stretch>
            <a:fillRect/>
          </a:stretch>
        </p:blipFill>
        <p:spPr bwMode="auto">
          <a:xfrm>
            <a:off x="4499992" y="3048109"/>
            <a:ext cx="648072" cy="697693"/>
          </a:xfrm>
          <a:prstGeom prst="rect">
            <a:avLst/>
          </a:prstGeom>
          <a:noFill/>
        </p:spPr>
      </p:pic>
      <p:pic>
        <p:nvPicPr>
          <p:cNvPr id="5" name="Picture 6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 l="58748" t="39789" r="28884" b="44537"/>
          <a:stretch>
            <a:fillRect/>
          </a:stretch>
        </p:blipFill>
        <p:spPr bwMode="auto">
          <a:xfrm>
            <a:off x="3491880" y="1463933"/>
            <a:ext cx="360040" cy="692848"/>
          </a:xfrm>
          <a:prstGeom prst="rect">
            <a:avLst/>
          </a:prstGeom>
          <a:noFill/>
        </p:spPr>
      </p:pic>
      <p:sp>
        <p:nvSpPr>
          <p:cNvPr id="6" name="Rectangle à coins arrondis 5"/>
          <p:cNvSpPr/>
          <p:nvPr/>
        </p:nvSpPr>
        <p:spPr>
          <a:xfrm>
            <a:off x="1187624" y="1340768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3275856" y="1340768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2195736" y="2852936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5220072" y="1287743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4427984" y="2875693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6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1E1E1"/>
              </a:clrFrom>
              <a:clrTo>
                <a:srgbClr val="E1E1E1">
                  <a:alpha val="0"/>
                </a:srgbClr>
              </a:clrTo>
            </a:clrChange>
          </a:blip>
          <a:srcRect l="40196" t="7234" r="42798" b="78297"/>
          <a:stretch>
            <a:fillRect/>
          </a:stretch>
        </p:blipFill>
        <p:spPr bwMode="auto">
          <a:xfrm>
            <a:off x="5364088" y="1340768"/>
            <a:ext cx="594066" cy="767463"/>
          </a:xfrm>
          <a:prstGeom prst="rect">
            <a:avLst/>
          </a:prstGeom>
          <a:noFill/>
        </p:spPr>
      </p:pic>
      <p:pic>
        <p:nvPicPr>
          <p:cNvPr id="17" name="Picture 4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203" r="76509" b="73811"/>
          <a:stretch>
            <a:fillRect/>
          </a:stretch>
        </p:blipFill>
        <p:spPr bwMode="auto">
          <a:xfrm>
            <a:off x="2195736" y="2852936"/>
            <a:ext cx="864096" cy="739029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Rectangle 17"/>
          <p:cNvSpPr/>
          <p:nvPr/>
        </p:nvSpPr>
        <p:spPr>
          <a:xfrm>
            <a:off x="7956376" y="260648"/>
            <a:ext cx="64807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C</a:t>
            </a:r>
            <a:endParaRPr lang="fr-FR" sz="3200" dirty="0">
              <a:solidFill>
                <a:schemeClr val="tx1"/>
              </a:solidFill>
            </a:endParaRPr>
          </a:p>
        </p:txBody>
      </p:sp>
      <p:grpSp>
        <p:nvGrpSpPr>
          <p:cNvPr id="19" name="Groupe 18"/>
          <p:cNvGrpSpPr/>
          <p:nvPr/>
        </p:nvGrpSpPr>
        <p:grpSpPr>
          <a:xfrm>
            <a:off x="755576" y="764704"/>
            <a:ext cx="7466003" cy="4392808"/>
            <a:chOff x="755576" y="764704"/>
            <a:chExt cx="7466003" cy="4392808"/>
          </a:xfrm>
        </p:grpSpPr>
        <p:sp>
          <p:nvSpPr>
            <p:cNvPr id="20" name="Forme libre 19"/>
            <p:cNvSpPr/>
            <p:nvPr/>
          </p:nvSpPr>
          <p:spPr>
            <a:xfrm>
              <a:off x="5813659" y="793799"/>
              <a:ext cx="1998701" cy="1676378"/>
            </a:xfrm>
            <a:custGeom>
              <a:avLst/>
              <a:gdLst>
                <a:gd name="connsiteX0" fmla="*/ 0 w 1934678"/>
                <a:gd name="connsiteY0" fmla="*/ 0 h 1366787"/>
                <a:gd name="connsiteX1" fmla="*/ 1299410 w 1934678"/>
                <a:gd name="connsiteY1" fmla="*/ 404261 h 1366787"/>
                <a:gd name="connsiteX2" fmla="*/ 1934678 w 1934678"/>
                <a:gd name="connsiteY2" fmla="*/ 1366787 h 1366787"/>
                <a:gd name="connsiteX0" fmla="*/ 0 w 1998701"/>
                <a:gd name="connsiteY0" fmla="*/ 0 h 1415592"/>
                <a:gd name="connsiteX1" fmla="*/ 1299410 w 1998701"/>
                <a:gd name="connsiteY1" fmla="*/ 404261 h 1415592"/>
                <a:gd name="connsiteX2" fmla="*/ 1998701 w 1998701"/>
                <a:gd name="connsiteY2" fmla="*/ 1415592 h 141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8701" h="1415592">
                  <a:moveTo>
                    <a:pt x="0" y="0"/>
                  </a:moveTo>
                  <a:cubicBezTo>
                    <a:pt x="488482" y="88231"/>
                    <a:pt x="966293" y="168329"/>
                    <a:pt x="1299410" y="404261"/>
                  </a:cubicBezTo>
                  <a:cubicBezTo>
                    <a:pt x="1632527" y="640193"/>
                    <a:pt x="1842290" y="1048228"/>
                    <a:pt x="1998701" y="14155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1" name="Connecteur droit 20"/>
            <p:cNvCxnSpPr>
              <a:endCxn id="20" idx="0"/>
            </p:cNvCxnSpPr>
            <p:nvPr/>
          </p:nvCxnSpPr>
          <p:spPr>
            <a:xfrm>
              <a:off x="1403648" y="764704"/>
              <a:ext cx="4410011" cy="29095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Forme libre 21"/>
            <p:cNvSpPr/>
            <p:nvPr/>
          </p:nvSpPr>
          <p:spPr>
            <a:xfrm>
              <a:off x="837398" y="771001"/>
              <a:ext cx="567890" cy="809292"/>
            </a:xfrm>
            <a:custGeom>
              <a:avLst/>
              <a:gdLst>
                <a:gd name="connsiteX0" fmla="*/ 567890 w 567890"/>
                <a:gd name="connsiteY0" fmla="*/ 0 h 683394"/>
                <a:gd name="connsiteX1" fmla="*/ 211756 w 567890"/>
                <a:gd name="connsiteY1" fmla="*/ 134754 h 683394"/>
                <a:gd name="connsiteX2" fmla="*/ 67377 w 567890"/>
                <a:gd name="connsiteY2" fmla="*/ 346510 h 683394"/>
                <a:gd name="connsiteX3" fmla="*/ 0 w 567890"/>
                <a:gd name="connsiteY3" fmla="*/ 683394 h 683394"/>
                <a:gd name="connsiteX4" fmla="*/ 0 w 567890"/>
                <a:gd name="connsiteY4" fmla="*/ 683394 h 68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7890" h="683394">
                  <a:moveTo>
                    <a:pt x="567890" y="0"/>
                  </a:moveTo>
                  <a:cubicBezTo>
                    <a:pt x="431532" y="38501"/>
                    <a:pt x="295175" y="77002"/>
                    <a:pt x="211756" y="134754"/>
                  </a:cubicBezTo>
                  <a:cubicBezTo>
                    <a:pt x="128337" y="192506"/>
                    <a:pt x="102670" y="255070"/>
                    <a:pt x="67377" y="346510"/>
                  </a:cubicBezTo>
                  <a:cubicBezTo>
                    <a:pt x="32084" y="437950"/>
                    <a:pt x="0" y="683394"/>
                    <a:pt x="0" y="683394"/>
                  </a:cubicBezTo>
                  <a:lnTo>
                    <a:pt x="0" y="683394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3" name="Connecteur droit 22"/>
            <p:cNvCxnSpPr>
              <a:stCxn id="22" idx="3"/>
            </p:cNvCxnSpPr>
            <p:nvPr/>
          </p:nvCxnSpPr>
          <p:spPr>
            <a:xfrm flipH="1">
              <a:off x="755576" y="1580292"/>
              <a:ext cx="81822" cy="2851177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orme libre 23"/>
            <p:cNvSpPr/>
            <p:nvPr/>
          </p:nvSpPr>
          <p:spPr>
            <a:xfrm>
              <a:off x="760396" y="4429910"/>
              <a:ext cx="683393" cy="649713"/>
            </a:xfrm>
            <a:custGeom>
              <a:avLst/>
              <a:gdLst>
                <a:gd name="connsiteX0" fmla="*/ 0 w 683393"/>
                <a:gd name="connsiteY0" fmla="*/ 0 h 548640"/>
                <a:gd name="connsiteX1" fmla="*/ 38501 w 683393"/>
                <a:gd name="connsiteY1" fmla="*/ 279132 h 548640"/>
                <a:gd name="connsiteX2" fmla="*/ 202130 w 683393"/>
                <a:gd name="connsiteY2" fmla="*/ 490888 h 548640"/>
                <a:gd name="connsiteX3" fmla="*/ 683393 w 683393"/>
                <a:gd name="connsiteY3" fmla="*/ 54864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3393" h="548640">
                  <a:moveTo>
                    <a:pt x="0" y="0"/>
                  </a:moveTo>
                  <a:cubicBezTo>
                    <a:pt x="2406" y="98659"/>
                    <a:pt x="4813" y="197318"/>
                    <a:pt x="38501" y="279132"/>
                  </a:cubicBezTo>
                  <a:cubicBezTo>
                    <a:pt x="72189" y="360946"/>
                    <a:pt x="94648" y="445970"/>
                    <a:pt x="202130" y="490888"/>
                  </a:cubicBezTo>
                  <a:cubicBezTo>
                    <a:pt x="309612" y="535806"/>
                    <a:pt x="496502" y="542223"/>
                    <a:pt x="683393" y="54864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5" name="Connecteur droit 24"/>
            <p:cNvCxnSpPr>
              <a:stCxn id="24" idx="3"/>
            </p:cNvCxnSpPr>
            <p:nvPr/>
          </p:nvCxnSpPr>
          <p:spPr>
            <a:xfrm>
              <a:off x="1443789" y="5079623"/>
              <a:ext cx="5936523" cy="34036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orme libre 25"/>
            <p:cNvSpPr/>
            <p:nvPr/>
          </p:nvSpPr>
          <p:spPr>
            <a:xfrm>
              <a:off x="7382577" y="2333163"/>
              <a:ext cx="839002" cy="2824349"/>
            </a:xfrm>
            <a:custGeom>
              <a:avLst/>
              <a:gdLst>
                <a:gd name="connsiteX0" fmla="*/ 375385 w 839002"/>
                <a:gd name="connsiteY0" fmla="*/ 0 h 2337335"/>
                <a:gd name="connsiteX1" fmla="*/ 587141 w 839002"/>
                <a:gd name="connsiteY1" fmla="*/ 693019 h 2337335"/>
                <a:gd name="connsiteX2" fmla="*/ 741145 w 839002"/>
                <a:gd name="connsiteY2" fmla="*/ 2069432 h 2337335"/>
                <a:gd name="connsiteX3" fmla="*/ 0 w 839002"/>
                <a:gd name="connsiteY3" fmla="*/ 2300438 h 2337335"/>
                <a:gd name="connsiteX0" fmla="*/ 375385 w 839002"/>
                <a:gd name="connsiteY0" fmla="*/ 43617 h 2380952"/>
                <a:gd name="connsiteX1" fmla="*/ 429783 w 839002"/>
                <a:gd name="connsiteY1" fmla="*/ 115503 h 2380952"/>
                <a:gd name="connsiteX2" fmla="*/ 587141 w 839002"/>
                <a:gd name="connsiteY2" fmla="*/ 736636 h 2380952"/>
                <a:gd name="connsiteX3" fmla="*/ 741145 w 839002"/>
                <a:gd name="connsiteY3" fmla="*/ 2113049 h 2380952"/>
                <a:gd name="connsiteX4" fmla="*/ 0 w 839002"/>
                <a:gd name="connsiteY4" fmla="*/ 2344055 h 2380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9002" h="2380952">
                  <a:moveTo>
                    <a:pt x="375385" y="43617"/>
                  </a:moveTo>
                  <a:cubicBezTo>
                    <a:pt x="375385" y="44274"/>
                    <a:pt x="394490" y="0"/>
                    <a:pt x="429783" y="115503"/>
                  </a:cubicBezTo>
                  <a:cubicBezTo>
                    <a:pt x="465076" y="231006"/>
                    <a:pt x="535247" y="403712"/>
                    <a:pt x="587141" y="736636"/>
                  </a:cubicBezTo>
                  <a:cubicBezTo>
                    <a:pt x="639035" y="1069560"/>
                    <a:pt x="839002" y="1845146"/>
                    <a:pt x="741145" y="2113049"/>
                  </a:cubicBezTo>
                  <a:cubicBezTo>
                    <a:pt x="643288" y="2380952"/>
                    <a:pt x="321644" y="2362503"/>
                    <a:pt x="0" y="234405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7" name="Image 26" descr="chauffeur bus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6421" b="77088"/>
            <a:stretch>
              <a:fillRect/>
            </a:stretch>
          </p:blipFill>
          <p:spPr>
            <a:xfrm>
              <a:off x="6804248" y="2348880"/>
              <a:ext cx="993304" cy="1339999"/>
            </a:xfrm>
            <a:prstGeom prst="rect">
              <a:avLst/>
            </a:prstGeom>
          </p:spPr>
        </p:pic>
      </p:grpSp>
      <p:pic>
        <p:nvPicPr>
          <p:cNvPr id="38" name="Picture 2" descr="Afficher l'image d'origine"/>
          <p:cNvPicPr preferRelativeResize="0">
            <a:picLocks noChangeArrowheads="1"/>
          </p:cNvPicPr>
          <p:nvPr/>
        </p:nvPicPr>
        <p:blipFill>
          <a:blip r:embed="rId2" cstate="print"/>
          <a:srcRect l="23190" t="40536" r="59804" b="47407"/>
          <a:stretch>
            <a:fillRect/>
          </a:stretch>
        </p:blipFill>
        <p:spPr bwMode="auto">
          <a:xfrm>
            <a:off x="5364088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9" name="Picture 4" descr="Afficher l'image d'origine"/>
          <p:cNvPicPr preferRelativeResize="0">
            <a:picLocks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745" r="3900" b="72065"/>
          <a:stretch>
            <a:fillRect/>
          </a:stretch>
        </p:blipFill>
        <p:spPr bwMode="auto">
          <a:xfrm>
            <a:off x="7740352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0" name="Picture 4" descr="Afficher l'image d'origine"/>
          <p:cNvPicPr preferRelativeResize="0">
            <a:picLocks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389" r="30594" b="67427"/>
          <a:stretch>
            <a:fillRect/>
          </a:stretch>
        </p:blipFill>
        <p:spPr bwMode="auto">
          <a:xfrm>
            <a:off x="6156176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1" name="Picture 6" descr="Afficher l'image d'origine"/>
          <p:cNvPicPr preferRelativeResize="0">
            <a:picLocks noChangeArrowheads="1"/>
          </p:cNvPicPr>
          <p:nvPr/>
        </p:nvPicPr>
        <p:blipFill>
          <a:blip r:embed="rId2" cstate="print">
            <a:clrChange>
              <a:clrFrom>
                <a:srgbClr val="ECECEC"/>
              </a:clrFrom>
              <a:clrTo>
                <a:srgbClr val="ECECEC">
                  <a:alpha val="0"/>
                </a:srgbClr>
              </a:clrTo>
            </a:clrChange>
          </a:blip>
          <a:srcRect l="40196" t="7234" r="42798" b="78297"/>
          <a:stretch>
            <a:fillRect/>
          </a:stretch>
        </p:blipFill>
        <p:spPr bwMode="auto">
          <a:xfrm>
            <a:off x="4572000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2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313" t="67287" r="40762" b="18200"/>
          <a:stretch>
            <a:fillRect/>
          </a:stretch>
        </p:blipFill>
        <p:spPr bwMode="auto">
          <a:xfrm>
            <a:off x="2915816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3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215" t="3958" r="4091" b="78890"/>
          <a:stretch>
            <a:fillRect/>
          </a:stretch>
        </p:blipFill>
        <p:spPr bwMode="auto">
          <a:xfrm>
            <a:off x="2123728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4" name="Picture 6" descr="Afficher l'image d'origine"/>
          <p:cNvPicPr preferRelativeResize="0">
            <a:picLocks noChangeArrowheads="1"/>
          </p:cNvPicPr>
          <p:nvPr/>
        </p:nvPicPr>
        <p:blipFill>
          <a:blip r:embed="rId2" cstate="print"/>
          <a:srcRect l="58748" t="39789" r="28884" b="44537"/>
          <a:stretch>
            <a:fillRect/>
          </a:stretch>
        </p:blipFill>
        <p:spPr bwMode="auto">
          <a:xfrm>
            <a:off x="3707904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5" name="Picture 2" descr="Afficher l'image d'origine"/>
          <p:cNvPicPr preferRelativeResize="0">
            <a:picLocks noChangeArrowheads="1"/>
          </p:cNvPicPr>
          <p:nvPr/>
        </p:nvPicPr>
        <p:blipFill>
          <a:blip r:embed="rId6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 l="79111" t="32500" b="45000"/>
          <a:stretch>
            <a:fillRect/>
          </a:stretch>
        </p:blipFill>
        <p:spPr bwMode="auto">
          <a:xfrm>
            <a:off x="539552" y="5949280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6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313" t="67287" r="40762" b="18200"/>
          <a:stretch>
            <a:fillRect/>
          </a:stretch>
        </p:blipFill>
        <p:spPr bwMode="auto">
          <a:xfrm>
            <a:off x="1331640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7" name="Picture 2" descr="Afficher l'image d'origine"/>
          <p:cNvPicPr preferRelativeResize="0">
            <a:picLocks noChangeArrowheads="1"/>
          </p:cNvPicPr>
          <p:nvPr/>
        </p:nvPicPr>
        <p:blipFill>
          <a:blip r:embed="rId2" cstate="print"/>
          <a:srcRect l="23190" t="40536" r="59804" b="47407"/>
          <a:stretch>
            <a:fillRect/>
          </a:stretch>
        </p:blipFill>
        <p:spPr bwMode="auto">
          <a:xfrm>
            <a:off x="6948264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rde 1"/>
          <p:cNvSpPr/>
          <p:nvPr/>
        </p:nvSpPr>
        <p:spPr>
          <a:xfrm rot="17512912">
            <a:off x="1169030" y="4802590"/>
            <a:ext cx="1108557" cy="933781"/>
          </a:xfrm>
          <a:prstGeom prst="chor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Corde 2"/>
          <p:cNvSpPr/>
          <p:nvPr/>
        </p:nvSpPr>
        <p:spPr>
          <a:xfrm rot="17512912">
            <a:off x="6152404" y="4824516"/>
            <a:ext cx="1061301" cy="933780"/>
          </a:xfrm>
          <a:prstGeom prst="chor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 l="23190" t="40536" r="59804" b="47407"/>
          <a:stretch>
            <a:fillRect/>
          </a:stretch>
        </p:blipFill>
        <p:spPr bwMode="auto">
          <a:xfrm>
            <a:off x="5580112" y="1367300"/>
            <a:ext cx="648072" cy="697693"/>
          </a:xfrm>
          <a:prstGeom prst="rect">
            <a:avLst/>
          </a:prstGeom>
          <a:noFill/>
        </p:spPr>
      </p:pic>
      <p:pic>
        <p:nvPicPr>
          <p:cNvPr id="5" name="Picture 6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 l="58748" t="39789" r="28884" b="44537"/>
          <a:stretch>
            <a:fillRect/>
          </a:stretch>
        </p:blipFill>
        <p:spPr bwMode="auto">
          <a:xfrm>
            <a:off x="3419872" y="2902225"/>
            <a:ext cx="360040" cy="692848"/>
          </a:xfrm>
          <a:prstGeom prst="rect">
            <a:avLst/>
          </a:prstGeom>
          <a:noFill/>
        </p:spPr>
      </p:pic>
      <p:sp>
        <p:nvSpPr>
          <p:cNvPr id="6" name="Rectangle à coins arrondis 5"/>
          <p:cNvSpPr/>
          <p:nvPr/>
        </p:nvSpPr>
        <p:spPr>
          <a:xfrm>
            <a:off x="1115616" y="1196752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3203848" y="1196752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5436096" y="1196752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5436096" y="2708920"/>
            <a:ext cx="864096" cy="8527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3203848" y="2731677"/>
            <a:ext cx="864096" cy="852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6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CECEC"/>
              </a:clrFrom>
              <a:clrTo>
                <a:srgbClr val="ECECEC">
                  <a:alpha val="0"/>
                </a:srgbClr>
              </a:clrTo>
            </a:clrChange>
          </a:blip>
          <a:srcRect l="40196" t="7234" r="42798" b="78297"/>
          <a:stretch>
            <a:fillRect/>
          </a:stretch>
        </p:blipFill>
        <p:spPr bwMode="auto">
          <a:xfrm>
            <a:off x="3347864" y="1247909"/>
            <a:ext cx="594066" cy="767463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7956376" y="260648"/>
            <a:ext cx="64807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D</a:t>
            </a:r>
            <a:endParaRPr lang="fr-FR" sz="3200" dirty="0">
              <a:solidFill>
                <a:schemeClr val="tx1"/>
              </a:solidFill>
            </a:endParaRPr>
          </a:p>
        </p:txBody>
      </p:sp>
      <p:grpSp>
        <p:nvGrpSpPr>
          <p:cNvPr id="18" name="Groupe 17"/>
          <p:cNvGrpSpPr/>
          <p:nvPr/>
        </p:nvGrpSpPr>
        <p:grpSpPr>
          <a:xfrm>
            <a:off x="755576" y="764704"/>
            <a:ext cx="7466003" cy="4392808"/>
            <a:chOff x="755576" y="764704"/>
            <a:chExt cx="7466003" cy="4392808"/>
          </a:xfrm>
        </p:grpSpPr>
        <p:sp>
          <p:nvSpPr>
            <p:cNvPr id="19" name="Forme libre 18"/>
            <p:cNvSpPr/>
            <p:nvPr/>
          </p:nvSpPr>
          <p:spPr>
            <a:xfrm>
              <a:off x="5813659" y="793799"/>
              <a:ext cx="1998701" cy="1676378"/>
            </a:xfrm>
            <a:custGeom>
              <a:avLst/>
              <a:gdLst>
                <a:gd name="connsiteX0" fmla="*/ 0 w 1934678"/>
                <a:gd name="connsiteY0" fmla="*/ 0 h 1366787"/>
                <a:gd name="connsiteX1" fmla="*/ 1299410 w 1934678"/>
                <a:gd name="connsiteY1" fmla="*/ 404261 h 1366787"/>
                <a:gd name="connsiteX2" fmla="*/ 1934678 w 1934678"/>
                <a:gd name="connsiteY2" fmla="*/ 1366787 h 1366787"/>
                <a:gd name="connsiteX0" fmla="*/ 0 w 1998701"/>
                <a:gd name="connsiteY0" fmla="*/ 0 h 1415592"/>
                <a:gd name="connsiteX1" fmla="*/ 1299410 w 1998701"/>
                <a:gd name="connsiteY1" fmla="*/ 404261 h 1415592"/>
                <a:gd name="connsiteX2" fmla="*/ 1998701 w 1998701"/>
                <a:gd name="connsiteY2" fmla="*/ 1415592 h 141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8701" h="1415592">
                  <a:moveTo>
                    <a:pt x="0" y="0"/>
                  </a:moveTo>
                  <a:cubicBezTo>
                    <a:pt x="488482" y="88231"/>
                    <a:pt x="966293" y="168329"/>
                    <a:pt x="1299410" y="404261"/>
                  </a:cubicBezTo>
                  <a:cubicBezTo>
                    <a:pt x="1632527" y="640193"/>
                    <a:pt x="1842290" y="1048228"/>
                    <a:pt x="1998701" y="14155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0" name="Connecteur droit 19"/>
            <p:cNvCxnSpPr>
              <a:endCxn id="19" idx="0"/>
            </p:cNvCxnSpPr>
            <p:nvPr/>
          </p:nvCxnSpPr>
          <p:spPr>
            <a:xfrm>
              <a:off x="1403648" y="764704"/>
              <a:ext cx="4410011" cy="29095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orme libre 20"/>
            <p:cNvSpPr/>
            <p:nvPr/>
          </p:nvSpPr>
          <p:spPr>
            <a:xfrm>
              <a:off x="837398" y="771001"/>
              <a:ext cx="567890" cy="809292"/>
            </a:xfrm>
            <a:custGeom>
              <a:avLst/>
              <a:gdLst>
                <a:gd name="connsiteX0" fmla="*/ 567890 w 567890"/>
                <a:gd name="connsiteY0" fmla="*/ 0 h 683394"/>
                <a:gd name="connsiteX1" fmla="*/ 211756 w 567890"/>
                <a:gd name="connsiteY1" fmla="*/ 134754 h 683394"/>
                <a:gd name="connsiteX2" fmla="*/ 67377 w 567890"/>
                <a:gd name="connsiteY2" fmla="*/ 346510 h 683394"/>
                <a:gd name="connsiteX3" fmla="*/ 0 w 567890"/>
                <a:gd name="connsiteY3" fmla="*/ 683394 h 683394"/>
                <a:gd name="connsiteX4" fmla="*/ 0 w 567890"/>
                <a:gd name="connsiteY4" fmla="*/ 683394 h 68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7890" h="683394">
                  <a:moveTo>
                    <a:pt x="567890" y="0"/>
                  </a:moveTo>
                  <a:cubicBezTo>
                    <a:pt x="431532" y="38501"/>
                    <a:pt x="295175" y="77002"/>
                    <a:pt x="211756" y="134754"/>
                  </a:cubicBezTo>
                  <a:cubicBezTo>
                    <a:pt x="128337" y="192506"/>
                    <a:pt x="102670" y="255070"/>
                    <a:pt x="67377" y="346510"/>
                  </a:cubicBezTo>
                  <a:cubicBezTo>
                    <a:pt x="32084" y="437950"/>
                    <a:pt x="0" y="683394"/>
                    <a:pt x="0" y="683394"/>
                  </a:cubicBezTo>
                  <a:lnTo>
                    <a:pt x="0" y="683394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2" name="Connecteur droit 21"/>
            <p:cNvCxnSpPr>
              <a:stCxn id="21" idx="3"/>
            </p:cNvCxnSpPr>
            <p:nvPr/>
          </p:nvCxnSpPr>
          <p:spPr>
            <a:xfrm flipH="1">
              <a:off x="755576" y="1580292"/>
              <a:ext cx="81822" cy="2851177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orme libre 22"/>
            <p:cNvSpPr/>
            <p:nvPr/>
          </p:nvSpPr>
          <p:spPr>
            <a:xfrm>
              <a:off x="760396" y="4429910"/>
              <a:ext cx="683393" cy="649713"/>
            </a:xfrm>
            <a:custGeom>
              <a:avLst/>
              <a:gdLst>
                <a:gd name="connsiteX0" fmla="*/ 0 w 683393"/>
                <a:gd name="connsiteY0" fmla="*/ 0 h 548640"/>
                <a:gd name="connsiteX1" fmla="*/ 38501 w 683393"/>
                <a:gd name="connsiteY1" fmla="*/ 279132 h 548640"/>
                <a:gd name="connsiteX2" fmla="*/ 202130 w 683393"/>
                <a:gd name="connsiteY2" fmla="*/ 490888 h 548640"/>
                <a:gd name="connsiteX3" fmla="*/ 683393 w 683393"/>
                <a:gd name="connsiteY3" fmla="*/ 54864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3393" h="548640">
                  <a:moveTo>
                    <a:pt x="0" y="0"/>
                  </a:moveTo>
                  <a:cubicBezTo>
                    <a:pt x="2406" y="98659"/>
                    <a:pt x="4813" y="197318"/>
                    <a:pt x="38501" y="279132"/>
                  </a:cubicBezTo>
                  <a:cubicBezTo>
                    <a:pt x="72189" y="360946"/>
                    <a:pt x="94648" y="445970"/>
                    <a:pt x="202130" y="490888"/>
                  </a:cubicBezTo>
                  <a:cubicBezTo>
                    <a:pt x="309612" y="535806"/>
                    <a:pt x="496502" y="542223"/>
                    <a:pt x="683393" y="54864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4" name="Connecteur droit 23"/>
            <p:cNvCxnSpPr>
              <a:stCxn id="23" idx="3"/>
            </p:cNvCxnSpPr>
            <p:nvPr/>
          </p:nvCxnSpPr>
          <p:spPr>
            <a:xfrm>
              <a:off x="1443789" y="5079623"/>
              <a:ext cx="5936523" cy="34036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Forme libre 24"/>
            <p:cNvSpPr/>
            <p:nvPr/>
          </p:nvSpPr>
          <p:spPr>
            <a:xfrm>
              <a:off x="7382577" y="2333163"/>
              <a:ext cx="839002" cy="2824349"/>
            </a:xfrm>
            <a:custGeom>
              <a:avLst/>
              <a:gdLst>
                <a:gd name="connsiteX0" fmla="*/ 375385 w 839002"/>
                <a:gd name="connsiteY0" fmla="*/ 0 h 2337335"/>
                <a:gd name="connsiteX1" fmla="*/ 587141 w 839002"/>
                <a:gd name="connsiteY1" fmla="*/ 693019 h 2337335"/>
                <a:gd name="connsiteX2" fmla="*/ 741145 w 839002"/>
                <a:gd name="connsiteY2" fmla="*/ 2069432 h 2337335"/>
                <a:gd name="connsiteX3" fmla="*/ 0 w 839002"/>
                <a:gd name="connsiteY3" fmla="*/ 2300438 h 2337335"/>
                <a:gd name="connsiteX0" fmla="*/ 375385 w 839002"/>
                <a:gd name="connsiteY0" fmla="*/ 43617 h 2380952"/>
                <a:gd name="connsiteX1" fmla="*/ 429783 w 839002"/>
                <a:gd name="connsiteY1" fmla="*/ 115503 h 2380952"/>
                <a:gd name="connsiteX2" fmla="*/ 587141 w 839002"/>
                <a:gd name="connsiteY2" fmla="*/ 736636 h 2380952"/>
                <a:gd name="connsiteX3" fmla="*/ 741145 w 839002"/>
                <a:gd name="connsiteY3" fmla="*/ 2113049 h 2380952"/>
                <a:gd name="connsiteX4" fmla="*/ 0 w 839002"/>
                <a:gd name="connsiteY4" fmla="*/ 2344055 h 2380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9002" h="2380952">
                  <a:moveTo>
                    <a:pt x="375385" y="43617"/>
                  </a:moveTo>
                  <a:cubicBezTo>
                    <a:pt x="375385" y="44274"/>
                    <a:pt x="394490" y="0"/>
                    <a:pt x="429783" y="115503"/>
                  </a:cubicBezTo>
                  <a:cubicBezTo>
                    <a:pt x="465076" y="231006"/>
                    <a:pt x="535247" y="403712"/>
                    <a:pt x="587141" y="736636"/>
                  </a:cubicBezTo>
                  <a:cubicBezTo>
                    <a:pt x="639035" y="1069560"/>
                    <a:pt x="839002" y="1845146"/>
                    <a:pt x="741145" y="2113049"/>
                  </a:cubicBezTo>
                  <a:cubicBezTo>
                    <a:pt x="643288" y="2380952"/>
                    <a:pt x="321644" y="2362503"/>
                    <a:pt x="0" y="234405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6" name="Image 25" descr="chauffeur bus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6421" b="77088"/>
            <a:stretch>
              <a:fillRect/>
            </a:stretch>
          </p:blipFill>
          <p:spPr>
            <a:xfrm>
              <a:off x="6804248" y="2348880"/>
              <a:ext cx="993304" cy="1339999"/>
            </a:xfrm>
            <a:prstGeom prst="rect">
              <a:avLst/>
            </a:prstGeom>
          </p:spPr>
        </p:pic>
      </p:grpSp>
      <p:pic>
        <p:nvPicPr>
          <p:cNvPr id="37" name="Picture 2" descr="Afficher l'image d'origine"/>
          <p:cNvPicPr preferRelativeResize="0">
            <a:picLocks noChangeArrowheads="1"/>
          </p:cNvPicPr>
          <p:nvPr/>
        </p:nvPicPr>
        <p:blipFill>
          <a:blip r:embed="rId2" cstate="print"/>
          <a:srcRect l="23190" t="40536" r="59804" b="47407"/>
          <a:stretch>
            <a:fillRect/>
          </a:stretch>
        </p:blipFill>
        <p:spPr bwMode="auto">
          <a:xfrm>
            <a:off x="5364088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8" name="Picture 4" descr="Afficher l'image d'origine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745" r="3900" b="72065"/>
          <a:stretch>
            <a:fillRect/>
          </a:stretch>
        </p:blipFill>
        <p:spPr bwMode="auto">
          <a:xfrm>
            <a:off x="7740352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9" name="Picture 4" descr="Afficher l'image d'origine"/>
          <p:cNvPicPr preferRelativeResize="0"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389" r="30594" b="67427"/>
          <a:stretch>
            <a:fillRect/>
          </a:stretch>
        </p:blipFill>
        <p:spPr bwMode="auto">
          <a:xfrm>
            <a:off x="6156176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0" name="Picture 6" descr="Afficher l'image d'origine"/>
          <p:cNvPicPr preferRelativeResize="0">
            <a:picLocks noChangeArrowheads="1"/>
          </p:cNvPicPr>
          <p:nvPr/>
        </p:nvPicPr>
        <p:blipFill>
          <a:blip r:embed="rId2" cstate="print">
            <a:clrChange>
              <a:clrFrom>
                <a:srgbClr val="ECECEC"/>
              </a:clrFrom>
              <a:clrTo>
                <a:srgbClr val="ECECEC">
                  <a:alpha val="0"/>
                </a:srgbClr>
              </a:clrTo>
            </a:clrChange>
          </a:blip>
          <a:srcRect l="40196" t="7234" r="42798" b="78297"/>
          <a:stretch>
            <a:fillRect/>
          </a:stretch>
        </p:blipFill>
        <p:spPr bwMode="auto">
          <a:xfrm>
            <a:off x="4572000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1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313" t="67287" r="40762" b="18200"/>
          <a:stretch>
            <a:fillRect/>
          </a:stretch>
        </p:blipFill>
        <p:spPr bwMode="auto">
          <a:xfrm>
            <a:off x="2915816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2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215" t="3958" r="4091" b="78890"/>
          <a:stretch>
            <a:fillRect/>
          </a:stretch>
        </p:blipFill>
        <p:spPr bwMode="auto">
          <a:xfrm>
            <a:off x="2123728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3" name="Picture 6" descr="Afficher l'image d'origine"/>
          <p:cNvPicPr preferRelativeResize="0">
            <a:picLocks noChangeArrowheads="1"/>
          </p:cNvPicPr>
          <p:nvPr/>
        </p:nvPicPr>
        <p:blipFill>
          <a:blip r:embed="rId2" cstate="print"/>
          <a:srcRect l="58748" t="39789" r="28884" b="44537"/>
          <a:stretch>
            <a:fillRect/>
          </a:stretch>
        </p:blipFill>
        <p:spPr bwMode="auto">
          <a:xfrm>
            <a:off x="3707904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4" name="Picture 2" descr="Afficher l'image d'origine"/>
          <p:cNvPicPr preferRelativeResize="0">
            <a:picLocks noChangeArrowheads="1"/>
          </p:cNvPicPr>
          <p:nvPr/>
        </p:nvPicPr>
        <p:blipFill>
          <a:blip r:embed="rId6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 l="79111" t="32500" b="45000"/>
          <a:stretch>
            <a:fillRect/>
          </a:stretch>
        </p:blipFill>
        <p:spPr bwMode="auto">
          <a:xfrm>
            <a:off x="539552" y="5949280"/>
            <a:ext cx="7200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5" name="Picture 6" descr="Afficher l'image d'origine"/>
          <p:cNvPicPr preferRelativeResize="0">
            <a:picLocks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313" t="67287" r="40762" b="18200"/>
          <a:stretch>
            <a:fillRect/>
          </a:stretch>
        </p:blipFill>
        <p:spPr bwMode="auto">
          <a:xfrm>
            <a:off x="1331640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6" name="Picture 2" descr="Afficher l'image d'origine"/>
          <p:cNvPicPr preferRelativeResize="0">
            <a:picLocks noChangeArrowheads="1"/>
          </p:cNvPicPr>
          <p:nvPr/>
        </p:nvPicPr>
        <p:blipFill>
          <a:blip r:embed="rId2" cstate="print"/>
          <a:srcRect l="23190" t="40536" r="59804" b="47407"/>
          <a:stretch>
            <a:fillRect/>
          </a:stretch>
        </p:blipFill>
        <p:spPr bwMode="auto">
          <a:xfrm>
            <a:off x="6948264" y="594928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</Words>
  <Application>Microsoft Office PowerPoint</Application>
  <PresentationFormat>Affichage à l'écran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Windows User</dc:creator>
  <cp:lastModifiedBy>EMMANUELLE LEJEUNE</cp:lastModifiedBy>
  <cp:revision>6</cp:revision>
  <dcterms:created xsi:type="dcterms:W3CDTF">2016-09-29T20:36:38Z</dcterms:created>
  <dcterms:modified xsi:type="dcterms:W3CDTF">2020-05-05T10:11:23Z</dcterms:modified>
</cp:coreProperties>
</file>