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6" r:id="rId5"/>
    <p:sldId id="260" r:id="rId6"/>
    <p:sldId id="262" r:id="rId7"/>
    <p:sldId id="265" r:id="rId8"/>
    <p:sldId id="259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0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C709-0A35-4D44-80D0-91A9307AC344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0235-94AB-4EF1-8231-870FBCD6D24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rde 13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Corde 14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3046241"/>
            <a:ext cx="360040" cy="692848"/>
          </a:xfrm>
          <a:prstGeom prst="rect">
            <a:avLst/>
          </a:prstGeom>
          <a:noFill/>
        </p:spPr>
      </p:pic>
      <p:sp>
        <p:nvSpPr>
          <p:cNvPr id="16" name="Rectangle à coins arrondis 15"/>
          <p:cNvSpPr/>
          <p:nvPr/>
        </p:nvSpPr>
        <p:spPr>
          <a:xfrm>
            <a:off x="1115616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195736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3203848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355976" y="134076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5436096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1115616" y="2875693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195736" y="2875693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3203848" y="287569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4355976" y="2875693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436096" y="2875693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499992" y="1391925"/>
            <a:ext cx="594066" cy="767463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7" name="Forme libre 6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>
              <a:endCxn id="7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orme libre 8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>
              <a:stCxn id="9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orme libre 10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" name="Connecteur droit 11"/>
            <p:cNvCxnSpPr>
              <a:stCxn id="11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orme libre 12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9" name="Image 28" descr="chauffeur bu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30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1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2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3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4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05264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5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6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7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8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rde 14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orde 15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1115616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2195736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3203848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4355976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5436096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1115616" y="2947701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2195736" y="2947701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3203848" y="2947701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4355976" y="2947701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5436096" y="2947701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2195736" y="3048109"/>
            <a:ext cx="864096" cy="739029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B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8" name="Forme libre 7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>
              <a:endCxn id="8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orme libre 9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>
              <a:stCxn id="10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orme libre 11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12"/>
            <p:cNvCxnSpPr>
              <a:stCxn id="12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orme libre 13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0" name="Image 29" descr="chauffeur bu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31" name="Picture 2" descr="Afficher l'image d'origine"/>
          <p:cNvPicPr preferRelativeResize="0">
            <a:picLocks noChangeArrowheads="1"/>
          </p:cNvPicPr>
          <p:nvPr/>
        </p:nvPicPr>
        <p:blipFill>
          <a:blip r:embed="rId4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2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3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4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5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6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7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8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2" descr="Afficher l'image d'origine"/>
          <p:cNvPicPr preferRelativeResize="0">
            <a:picLocks noChangeArrowheads="1"/>
          </p:cNvPicPr>
          <p:nvPr/>
        </p:nvPicPr>
        <p:blipFill>
          <a:blip r:embed="rId4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rde 40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Corde 41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4499992" y="3048109"/>
            <a:ext cx="648072" cy="697693"/>
          </a:xfrm>
          <a:prstGeom prst="rect">
            <a:avLst/>
          </a:prstGeom>
          <a:noFill/>
        </p:spPr>
      </p:pic>
      <p:pic>
        <p:nvPicPr>
          <p:cNvPr id="32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91880" y="1463933"/>
            <a:ext cx="360040" cy="692848"/>
          </a:xfrm>
          <a:prstGeom prst="rect">
            <a:avLst/>
          </a:prstGeom>
          <a:noFill/>
        </p:spPr>
      </p:pic>
      <p:sp>
        <p:nvSpPr>
          <p:cNvPr id="43" name="Rectangle à coins arrondis 42"/>
          <p:cNvSpPr/>
          <p:nvPr/>
        </p:nvSpPr>
        <p:spPr>
          <a:xfrm>
            <a:off x="1187624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2267744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3275856" y="134076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4427984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à coins arrondis 46"/>
          <p:cNvSpPr/>
          <p:nvPr/>
        </p:nvSpPr>
        <p:spPr>
          <a:xfrm>
            <a:off x="5508104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1187624" y="287569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2267744" y="2875693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3275856" y="287569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4427984" y="287569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5508104" y="2875693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3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1E1E1"/>
              </a:clrFrom>
              <a:clrTo>
                <a:srgbClr val="E1E1E1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3419872" y="2928718"/>
            <a:ext cx="594066" cy="767463"/>
          </a:xfrm>
          <a:prstGeom prst="rect">
            <a:avLst/>
          </a:prstGeom>
          <a:noFill/>
        </p:spPr>
      </p:pic>
      <p:pic>
        <p:nvPicPr>
          <p:cNvPr id="54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1187624" y="2976101"/>
            <a:ext cx="864096" cy="73902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Rectangle 56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71" name="Groupe 70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34" name="Forme libre 33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34"/>
            <p:cNvCxnSpPr>
              <a:endCxn id="34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orme libre 35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>
              <a:stCxn id="36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orme libre 37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9" name="Connecteur droit 38"/>
            <p:cNvCxnSpPr>
              <a:stCxn id="38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orme libre 39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9" name="Image 58" descr="chauffeur bus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60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1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2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3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4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5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6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7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8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9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rde 22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orde 23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580112" y="1367300"/>
            <a:ext cx="648072" cy="697693"/>
          </a:xfrm>
          <a:prstGeom prst="rect">
            <a:avLst/>
          </a:prstGeom>
          <a:noFill/>
        </p:spPr>
      </p:pic>
      <p:pic>
        <p:nvPicPr>
          <p:cNvPr id="37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2902225"/>
            <a:ext cx="360040" cy="692848"/>
          </a:xfrm>
          <a:prstGeom prst="rect">
            <a:avLst/>
          </a:prstGeom>
          <a:noFill/>
        </p:spPr>
      </p:pic>
      <p:sp>
        <p:nvSpPr>
          <p:cNvPr id="25" name="Rectangle à coins arrondis 24"/>
          <p:cNvSpPr/>
          <p:nvPr/>
        </p:nvSpPr>
        <p:spPr>
          <a:xfrm>
            <a:off x="1115616" y="119675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2195736" y="119675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3203848" y="1196752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4355976" y="119675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5436096" y="1196752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1115616" y="2731677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2195736" y="2731677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3203848" y="2731677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4355976" y="2731677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à coins arrondis 33"/>
          <p:cNvSpPr/>
          <p:nvPr/>
        </p:nvSpPr>
        <p:spPr>
          <a:xfrm>
            <a:off x="5436096" y="2731677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3347864" y="1247909"/>
            <a:ext cx="594066" cy="767463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D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7" name="Forme libre 6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>
              <a:endCxn id="7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orme libre 10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>
              <a:stCxn id="11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orme libre 15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/>
            <p:cNvCxnSpPr>
              <a:stCxn id="16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orme libre 19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4" name="Image 43" descr="chauffeur bu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45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6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7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8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9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0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2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3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4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rde 16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orde 17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3347864" y="1196752"/>
            <a:ext cx="720080" cy="895599"/>
          </a:xfrm>
          <a:prstGeom prst="rect">
            <a:avLst/>
          </a:prstGeom>
          <a:noFill/>
        </p:spPr>
      </p:pic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5652120" y="1388151"/>
            <a:ext cx="648072" cy="697693"/>
          </a:xfrm>
          <a:prstGeom prst="rect">
            <a:avLst/>
          </a:prstGeom>
          <a:noFill/>
        </p:spPr>
      </p:pic>
      <p:pic>
        <p:nvPicPr>
          <p:cNvPr id="8" name="Picture 6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 l="58748" t="39789" r="28884" b="44537"/>
          <a:stretch>
            <a:fillRect/>
          </a:stretch>
        </p:blipFill>
        <p:spPr bwMode="auto">
          <a:xfrm>
            <a:off x="3491880" y="2924944"/>
            <a:ext cx="360040" cy="692848"/>
          </a:xfrm>
          <a:prstGeom prst="rect">
            <a:avLst/>
          </a:prstGeom>
          <a:noFill/>
        </p:spPr>
      </p:pic>
      <p:sp>
        <p:nvSpPr>
          <p:cNvPr id="19" name="Rectangle à coins arrondis 18"/>
          <p:cNvSpPr/>
          <p:nvPr/>
        </p:nvSpPr>
        <p:spPr>
          <a:xfrm>
            <a:off x="1187624" y="1217603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2267744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3275856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4427984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5508104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1187624" y="275252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2267744" y="275252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275856" y="275252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4427984" y="275252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5508104" y="275252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6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2411760" y="1302877"/>
            <a:ext cx="594066" cy="767463"/>
          </a:xfrm>
          <a:prstGeom prst="rect">
            <a:avLst/>
          </a:prstGeom>
          <a:noFill/>
        </p:spPr>
      </p:pic>
      <p:pic>
        <p:nvPicPr>
          <p:cNvPr id="6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1187624" y="2852936"/>
            <a:ext cx="864096" cy="739029"/>
          </a:xfrm>
          <a:prstGeom prst="rect">
            <a:avLst/>
          </a:prstGeom>
          <a:noFill/>
        </p:spPr>
      </p:pic>
      <p:pic>
        <p:nvPicPr>
          <p:cNvPr id="4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4427984" y="1340768"/>
            <a:ext cx="864096" cy="72008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E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49" name="Groupe 48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10" name="Forme libre 9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>
              <a:endCxn id="10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orme libre 11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12"/>
            <p:cNvCxnSpPr>
              <a:stCxn id="12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orme libre 13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>
              <a:stCxn id="14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orme libre 15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7" name="Image 36" descr="chauffeur bus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38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2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3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4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6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7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rde 21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orde 22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3419872" y="1196752"/>
            <a:ext cx="720080" cy="895599"/>
          </a:xfrm>
          <a:prstGeom prst="rect">
            <a:avLst/>
          </a:prstGeom>
          <a:noFill/>
        </p:spPr>
      </p:pic>
      <p:pic>
        <p:nvPicPr>
          <p:cNvPr id="12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5724128" y="1388151"/>
            <a:ext cx="648072" cy="697693"/>
          </a:xfrm>
          <a:prstGeom prst="rect">
            <a:avLst/>
          </a:prstGeom>
          <a:noFill/>
        </p:spPr>
      </p:pic>
      <p:pic>
        <p:nvPicPr>
          <p:cNvPr id="13" name="Picture 6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 l="58748" t="39789" r="28884" b="44537"/>
          <a:stretch>
            <a:fillRect/>
          </a:stretch>
        </p:blipFill>
        <p:spPr bwMode="auto">
          <a:xfrm>
            <a:off x="3563888" y="2923076"/>
            <a:ext cx="504056" cy="692848"/>
          </a:xfrm>
          <a:prstGeom prst="rect">
            <a:avLst/>
          </a:prstGeom>
          <a:noFill/>
        </p:spPr>
      </p:pic>
      <p:sp>
        <p:nvSpPr>
          <p:cNvPr id="24" name="Rectangle à coins arrondis 23"/>
          <p:cNvSpPr/>
          <p:nvPr/>
        </p:nvSpPr>
        <p:spPr>
          <a:xfrm>
            <a:off x="1259632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2339752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347864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4499992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5580112" y="121760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1259632" y="275252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2339752" y="275252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347864" y="275252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4499992" y="275252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5580112" y="275252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Picture 6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2483768" y="2780928"/>
            <a:ext cx="594066" cy="767463"/>
          </a:xfrm>
          <a:prstGeom prst="rect">
            <a:avLst/>
          </a:prstGeom>
          <a:noFill/>
        </p:spPr>
      </p:pic>
      <p:pic>
        <p:nvPicPr>
          <p:cNvPr id="11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1259632" y="2852936"/>
            <a:ext cx="864096" cy="739029"/>
          </a:xfrm>
          <a:prstGeom prst="rect">
            <a:avLst/>
          </a:prstGeom>
          <a:noFill/>
        </p:spPr>
      </p:pic>
      <p:pic>
        <p:nvPicPr>
          <p:cNvPr id="9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4499992" y="1340768"/>
            <a:ext cx="864096" cy="720080"/>
          </a:xfrm>
          <a:prstGeom prst="rect">
            <a:avLst/>
          </a:prstGeom>
          <a:noFill/>
        </p:spPr>
      </p:pic>
      <p:pic>
        <p:nvPicPr>
          <p:cNvPr id="4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1259632" y="1340768"/>
            <a:ext cx="864096" cy="720080"/>
          </a:xfrm>
          <a:prstGeom prst="rect">
            <a:avLst/>
          </a:prstGeom>
          <a:noFill/>
        </p:spPr>
      </p:pic>
      <p:pic>
        <p:nvPicPr>
          <p:cNvPr id="5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411760" y="1340768"/>
            <a:ext cx="792088" cy="726081"/>
          </a:xfrm>
          <a:prstGeom prst="rect">
            <a:avLst/>
          </a:prstGeom>
          <a:noFill/>
        </p:spPr>
      </p:pic>
      <p:pic>
        <p:nvPicPr>
          <p:cNvPr id="35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5724128" y="2780928"/>
            <a:ext cx="548369" cy="792088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F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15" name="Forme libre 14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" name="Connecteur droit 15"/>
            <p:cNvCxnSpPr>
              <a:endCxn id="15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orme libre 16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/>
            <p:cNvCxnSpPr>
              <a:stCxn id="17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orme libre 18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>
              <a:stCxn id="19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orme libre 20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4" name="Image 43" descr="chauffeur bus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276872"/>
              <a:ext cx="993304" cy="1339999"/>
            </a:xfrm>
            <a:prstGeom prst="rect">
              <a:avLst/>
            </a:prstGeom>
          </p:spPr>
        </p:pic>
      </p:grpSp>
      <p:pic>
        <p:nvPicPr>
          <p:cNvPr id="45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6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7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8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9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0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2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3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4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724128" y="1460159"/>
            <a:ext cx="648072" cy="697693"/>
          </a:xfrm>
          <a:prstGeom prst="rect">
            <a:avLst/>
          </a:prstGeom>
          <a:noFill/>
        </p:spPr>
      </p:pic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563888" y="2995084"/>
            <a:ext cx="360040" cy="692848"/>
          </a:xfrm>
          <a:prstGeom prst="rect">
            <a:avLst/>
          </a:prstGeom>
          <a:noFill/>
        </p:spPr>
      </p:pic>
      <p:sp>
        <p:nvSpPr>
          <p:cNvPr id="21" name="Rectangle à coins arrondis 20"/>
          <p:cNvSpPr/>
          <p:nvPr/>
        </p:nvSpPr>
        <p:spPr>
          <a:xfrm>
            <a:off x="1259632" y="1289611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339752" y="1289611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3347864" y="1289611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4499992" y="1289611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580112" y="1289611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1259632" y="2824536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2339752" y="2824536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3347864" y="2824536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4499992" y="282453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580112" y="2824536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5724128" y="2852936"/>
            <a:ext cx="594066" cy="767463"/>
          </a:xfrm>
          <a:prstGeom prst="rect">
            <a:avLst/>
          </a:prstGeom>
          <a:noFill/>
        </p:spPr>
      </p:pic>
      <p:pic>
        <p:nvPicPr>
          <p:cNvPr id="8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1259632" y="2924944"/>
            <a:ext cx="864096" cy="739029"/>
          </a:xfrm>
          <a:prstGeom prst="rect">
            <a:avLst/>
          </a:prstGeom>
          <a:noFill/>
        </p:spPr>
      </p:pic>
      <p:grpSp>
        <p:nvGrpSpPr>
          <p:cNvPr id="35" name="Groupe 34"/>
          <p:cNvGrpSpPr/>
          <p:nvPr/>
        </p:nvGrpSpPr>
        <p:grpSpPr>
          <a:xfrm>
            <a:off x="2339752" y="1268760"/>
            <a:ext cx="3015952" cy="2376264"/>
            <a:chOff x="2195736" y="1340768"/>
            <a:chExt cx="3015952" cy="2376264"/>
          </a:xfrm>
        </p:grpSpPr>
        <p:pic>
          <p:nvPicPr>
            <p:cNvPr id="3" name="Picture 4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3389" r="30594" b="67427"/>
            <a:stretch>
              <a:fillRect/>
            </a:stretch>
          </p:blipFill>
          <p:spPr bwMode="auto">
            <a:xfrm>
              <a:off x="3275856" y="1340768"/>
              <a:ext cx="720080" cy="895599"/>
            </a:xfrm>
            <a:prstGeom prst="rect">
              <a:avLst/>
            </a:prstGeom>
            <a:noFill/>
          </p:spPr>
        </p:pic>
        <p:pic>
          <p:nvPicPr>
            <p:cNvPr id="6" name="Picture 4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4745" r="3900" b="72065"/>
            <a:stretch>
              <a:fillRect/>
            </a:stretch>
          </p:blipFill>
          <p:spPr bwMode="auto">
            <a:xfrm>
              <a:off x="2195736" y="2996952"/>
              <a:ext cx="864096" cy="720080"/>
            </a:xfrm>
            <a:prstGeom prst="rect">
              <a:avLst/>
            </a:prstGeom>
            <a:noFill/>
          </p:spPr>
        </p:pic>
        <p:pic>
          <p:nvPicPr>
            <p:cNvPr id="32" name="Picture 4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03" r="76509" b="73811"/>
            <a:stretch>
              <a:fillRect/>
            </a:stretch>
          </p:blipFill>
          <p:spPr bwMode="auto">
            <a:xfrm flipH="1">
              <a:off x="4355976" y="1484784"/>
              <a:ext cx="855712" cy="739029"/>
            </a:xfrm>
            <a:prstGeom prst="rect">
              <a:avLst/>
            </a:prstGeom>
            <a:noFill/>
          </p:spPr>
        </p:pic>
      </p:grpSp>
      <p:sp>
        <p:nvSpPr>
          <p:cNvPr id="34" name="Rectangle 33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G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755576" y="764704"/>
            <a:ext cx="7466003" cy="5059055"/>
            <a:chOff x="755576" y="764704"/>
            <a:chExt cx="7466003" cy="5059055"/>
          </a:xfrm>
        </p:grpSpPr>
        <p:sp>
          <p:nvSpPr>
            <p:cNvPr id="12" name="Forme libre 11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12"/>
            <p:cNvCxnSpPr>
              <a:endCxn id="12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orme libre 13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>
              <a:stCxn id="14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orme libre 15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" name="Connecteur droit 16"/>
            <p:cNvCxnSpPr>
              <a:stCxn id="16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orme libre 17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Corde 18"/>
            <p:cNvSpPr/>
            <p:nvPr/>
          </p:nvSpPr>
          <p:spPr>
            <a:xfrm rot="17512912">
              <a:off x="1169030" y="4802590"/>
              <a:ext cx="1108557" cy="933781"/>
            </a:xfrm>
            <a:prstGeom prst="chor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Corde 19"/>
            <p:cNvSpPr/>
            <p:nvPr/>
          </p:nvSpPr>
          <p:spPr>
            <a:xfrm rot="17512912">
              <a:off x="6152404" y="4824516"/>
              <a:ext cx="1061301" cy="933780"/>
            </a:xfrm>
            <a:prstGeom prst="chor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8" name="Image 37" descr="chauffeur bus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276872"/>
              <a:ext cx="993304" cy="1339999"/>
            </a:xfrm>
            <a:prstGeom prst="rect">
              <a:avLst/>
            </a:prstGeom>
          </p:spPr>
        </p:pic>
      </p:grpSp>
      <p:pic>
        <p:nvPicPr>
          <p:cNvPr id="39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2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3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4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6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7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8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e 31"/>
          <p:cNvGrpSpPr/>
          <p:nvPr/>
        </p:nvGrpSpPr>
        <p:grpSpPr>
          <a:xfrm>
            <a:off x="755576" y="764704"/>
            <a:ext cx="7466003" cy="5059055"/>
            <a:chOff x="755576" y="764704"/>
            <a:chExt cx="7466003" cy="5059055"/>
          </a:xfrm>
        </p:grpSpPr>
        <p:pic>
          <p:nvPicPr>
            <p:cNvPr id="5" name="Picture 2" descr="Afficher l'image d'origine"/>
            <p:cNvPicPr>
              <a:picLocks noChangeAspect="1" noChangeArrowheads="1"/>
            </p:cNvPicPr>
            <p:nvPr/>
          </p:nvPicPr>
          <p:blipFill>
            <a:blip r:embed="rId2" cstate="print"/>
            <a:srcRect l="23190" t="40536" r="59804" b="47407"/>
            <a:stretch>
              <a:fillRect/>
            </a:stretch>
          </p:blipFill>
          <p:spPr bwMode="auto">
            <a:xfrm>
              <a:off x="5580112" y="1532167"/>
              <a:ext cx="648072" cy="697693"/>
            </a:xfrm>
            <a:prstGeom prst="rect">
              <a:avLst/>
            </a:prstGeom>
            <a:noFill/>
          </p:spPr>
        </p:pic>
        <p:pic>
          <p:nvPicPr>
            <p:cNvPr id="6" name="Picture 6" descr="Afficher l'image d'origine"/>
            <p:cNvPicPr>
              <a:picLocks noChangeAspect="1" noChangeArrowheads="1"/>
            </p:cNvPicPr>
            <p:nvPr/>
          </p:nvPicPr>
          <p:blipFill>
            <a:blip r:embed="rId2" cstate="print"/>
            <a:srcRect l="58748" t="39789" r="28884" b="44537"/>
            <a:stretch>
              <a:fillRect/>
            </a:stretch>
          </p:blipFill>
          <p:spPr bwMode="auto">
            <a:xfrm>
              <a:off x="3419872" y="3067092"/>
              <a:ext cx="360040" cy="692848"/>
            </a:xfrm>
            <a:prstGeom prst="rect">
              <a:avLst/>
            </a:prstGeom>
            <a:noFill/>
          </p:spPr>
        </p:pic>
        <p:sp>
          <p:nvSpPr>
            <p:cNvPr id="8" name="Forme libre 7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>
              <a:endCxn id="8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orme libre 9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>
              <a:stCxn id="10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orme libre 11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12"/>
            <p:cNvCxnSpPr>
              <a:stCxn id="12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orme libre 13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Corde 14"/>
            <p:cNvSpPr/>
            <p:nvPr/>
          </p:nvSpPr>
          <p:spPr>
            <a:xfrm rot="17512912">
              <a:off x="1169030" y="4802590"/>
              <a:ext cx="1108557" cy="933781"/>
            </a:xfrm>
            <a:prstGeom prst="chor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Corde 15"/>
            <p:cNvSpPr/>
            <p:nvPr/>
          </p:nvSpPr>
          <p:spPr>
            <a:xfrm rot="17512912">
              <a:off x="6152404" y="4824516"/>
              <a:ext cx="1061301" cy="933780"/>
            </a:xfrm>
            <a:prstGeom prst="chor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1115616" y="1361619"/>
              <a:ext cx="864096" cy="8527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2195736" y="1361619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3203848" y="1361619"/>
              <a:ext cx="864096" cy="8527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4355976" y="1361619"/>
              <a:ext cx="864096" cy="8527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5436096" y="1361619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1115616" y="2896544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2195736" y="2896544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3203848" y="2896544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4355976" y="2896544"/>
              <a:ext cx="864096" cy="8527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5436096" y="2896544"/>
              <a:ext cx="864096" cy="8527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7" name="Picture 6" descr="Afficher l'image d'origin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0196" t="7234" r="42798" b="78297"/>
            <a:stretch>
              <a:fillRect/>
            </a:stretch>
          </p:blipFill>
          <p:spPr bwMode="auto">
            <a:xfrm>
              <a:off x="2339752" y="1446893"/>
              <a:ext cx="594066" cy="767463"/>
            </a:xfrm>
            <a:prstGeom prst="rect">
              <a:avLst/>
            </a:prstGeom>
            <a:noFill/>
          </p:spPr>
        </p:pic>
      </p:grpSp>
      <p:pic>
        <p:nvPicPr>
          <p:cNvPr id="4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1115616" y="2996952"/>
            <a:ext cx="864096" cy="739029"/>
          </a:xfrm>
          <a:prstGeom prst="rect">
            <a:avLst/>
          </a:prstGeom>
          <a:noFill/>
        </p:spPr>
      </p:pic>
      <p:pic>
        <p:nvPicPr>
          <p:cNvPr id="28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2195736" y="2996952"/>
            <a:ext cx="864096" cy="72008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G</a:t>
            </a:r>
            <a:endParaRPr lang="fr-FR" sz="3200" dirty="0">
              <a:solidFill>
                <a:schemeClr val="tx1"/>
              </a:solidFill>
            </a:endParaRPr>
          </a:p>
        </p:txBody>
      </p:sp>
      <p:pic>
        <p:nvPicPr>
          <p:cNvPr id="33" name="Image 32" descr="chauffeur bu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6421" b="77088"/>
          <a:stretch>
            <a:fillRect/>
          </a:stretch>
        </p:blipFill>
        <p:spPr>
          <a:xfrm>
            <a:off x="6804248" y="2348880"/>
            <a:ext cx="993304" cy="1339999"/>
          </a:xfrm>
          <a:prstGeom prst="rect">
            <a:avLst/>
          </a:prstGeom>
        </p:spPr>
      </p:pic>
      <p:pic>
        <p:nvPicPr>
          <p:cNvPr id="34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5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6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7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8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2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3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e 56"/>
          <p:cNvGrpSpPr/>
          <p:nvPr/>
        </p:nvGrpSpPr>
        <p:grpSpPr>
          <a:xfrm>
            <a:off x="1259632" y="1196752"/>
            <a:ext cx="5184576" cy="2398321"/>
            <a:chOff x="1115616" y="1361619"/>
            <a:chExt cx="5184576" cy="2398321"/>
          </a:xfrm>
        </p:grpSpPr>
        <p:pic>
          <p:nvPicPr>
            <p:cNvPr id="3" name="Picture 4" descr="Afficher l'image d'origin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3389" r="30594" b="67427"/>
            <a:stretch>
              <a:fillRect/>
            </a:stretch>
          </p:blipFill>
          <p:spPr bwMode="auto">
            <a:xfrm>
              <a:off x="4427984" y="2852936"/>
              <a:ext cx="720080" cy="895599"/>
            </a:xfrm>
            <a:prstGeom prst="rect">
              <a:avLst/>
            </a:prstGeom>
            <a:noFill/>
          </p:spPr>
        </p:pic>
        <p:pic>
          <p:nvPicPr>
            <p:cNvPr id="9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/>
            <a:srcRect l="23190" t="40536" r="59804" b="47407"/>
            <a:stretch>
              <a:fillRect/>
            </a:stretch>
          </p:blipFill>
          <p:spPr bwMode="auto">
            <a:xfrm>
              <a:off x="5580112" y="1532167"/>
              <a:ext cx="648072" cy="697693"/>
            </a:xfrm>
            <a:prstGeom prst="rect">
              <a:avLst/>
            </a:prstGeom>
            <a:noFill/>
          </p:spPr>
        </p:pic>
        <p:pic>
          <p:nvPicPr>
            <p:cNvPr id="10" name="Picture 6" descr="Afficher l'image d'origine"/>
            <p:cNvPicPr>
              <a:picLocks noChangeAspect="1" noChangeArrowheads="1"/>
            </p:cNvPicPr>
            <p:nvPr/>
          </p:nvPicPr>
          <p:blipFill>
            <a:blip r:embed="rId3" cstate="print"/>
            <a:srcRect l="58748" t="39789" r="28884" b="44537"/>
            <a:stretch>
              <a:fillRect/>
            </a:stretch>
          </p:blipFill>
          <p:spPr bwMode="auto">
            <a:xfrm>
              <a:off x="3419872" y="3067092"/>
              <a:ext cx="360040" cy="692848"/>
            </a:xfrm>
            <a:prstGeom prst="rect">
              <a:avLst/>
            </a:prstGeom>
            <a:noFill/>
          </p:spPr>
        </p:pic>
        <p:sp>
          <p:nvSpPr>
            <p:cNvPr id="21" name="Rectangle à coins arrondis 20"/>
            <p:cNvSpPr/>
            <p:nvPr/>
          </p:nvSpPr>
          <p:spPr>
            <a:xfrm>
              <a:off x="1115616" y="1361619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2195736" y="1361619"/>
              <a:ext cx="864096" cy="8527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3203848" y="1361619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4355976" y="1361619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5436096" y="1361619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1115616" y="2896544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2195736" y="2896544"/>
              <a:ext cx="864096" cy="8527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3203848" y="2896544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4355976" y="2896544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5436096" y="2896544"/>
              <a:ext cx="864096" cy="85273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Picture 6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CECEC"/>
                </a:clrFrom>
                <a:clrTo>
                  <a:srgbClr val="ECECEC">
                    <a:alpha val="0"/>
                  </a:srgbClr>
                </a:clrTo>
              </a:clrChange>
            </a:blip>
            <a:srcRect l="40196" t="7234" r="42798" b="78297"/>
            <a:stretch>
              <a:fillRect/>
            </a:stretch>
          </p:blipFill>
          <p:spPr bwMode="auto">
            <a:xfrm>
              <a:off x="3347864" y="1412776"/>
              <a:ext cx="594066" cy="767463"/>
            </a:xfrm>
            <a:prstGeom prst="rect">
              <a:avLst/>
            </a:prstGeom>
            <a:noFill/>
          </p:spPr>
        </p:pic>
        <p:pic>
          <p:nvPicPr>
            <p:cNvPr id="8" name="Picture 4" descr="Afficher l'image d'origin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03" r="76509" b="73811"/>
            <a:stretch>
              <a:fillRect/>
            </a:stretch>
          </p:blipFill>
          <p:spPr bwMode="auto">
            <a:xfrm>
              <a:off x="1115616" y="2996952"/>
              <a:ext cx="864096" cy="739029"/>
            </a:xfrm>
            <a:prstGeom prst="rect">
              <a:avLst/>
            </a:prstGeom>
            <a:noFill/>
          </p:spPr>
        </p:pic>
        <p:pic>
          <p:nvPicPr>
            <p:cNvPr id="6" name="Picture 4" descr="Afficher l'image d'origin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4745" r="3900" b="72065"/>
            <a:stretch>
              <a:fillRect/>
            </a:stretch>
          </p:blipFill>
          <p:spPr bwMode="auto">
            <a:xfrm>
              <a:off x="4355976" y="1484784"/>
              <a:ext cx="864096" cy="720080"/>
            </a:xfrm>
            <a:prstGeom prst="rect">
              <a:avLst/>
            </a:prstGeom>
            <a:noFill/>
          </p:spPr>
        </p:pic>
        <p:grpSp>
          <p:nvGrpSpPr>
            <p:cNvPr id="44" name="Groupe 43"/>
            <p:cNvGrpSpPr/>
            <p:nvPr/>
          </p:nvGrpSpPr>
          <p:grpSpPr>
            <a:xfrm>
              <a:off x="1115616" y="1484784"/>
              <a:ext cx="5184576" cy="2238249"/>
              <a:chOff x="1115616" y="1484784"/>
              <a:chExt cx="5184576" cy="2238249"/>
            </a:xfrm>
          </p:grpSpPr>
          <p:pic>
            <p:nvPicPr>
              <p:cNvPr id="32" name="Picture 4" descr="Afficher l'image d'origine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4745" r="3900" b="72065"/>
              <a:stretch>
                <a:fillRect/>
              </a:stretch>
            </p:blipFill>
            <p:spPr bwMode="auto">
              <a:xfrm>
                <a:off x="1115616" y="1484784"/>
                <a:ext cx="864096" cy="720080"/>
              </a:xfrm>
              <a:prstGeom prst="rect">
                <a:avLst/>
              </a:prstGeom>
              <a:noFill/>
            </p:spPr>
          </p:pic>
          <p:pic>
            <p:nvPicPr>
              <p:cNvPr id="35" name="Picture 6" descr="Afficher l'image d'origine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42313" t="67287" r="40762" b="18200"/>
              <a:stretch>
                <a:fillRect/>
              </a:stretch>
            </p:blipFill>
            <p:spPr bwMode="auto">
              <a:xfrm>
                <a:off x="5508104" y="2996952"/>
                <a:ext cx="792088" cy="72608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8" name="Rectangle 37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H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58" name="Groupe 57"/>
          <p:cNvGrpSpPr/>
          <p:nvPr/>
        </p:nvGrpSpPr>
        <p:grpSpPr>
          <a:xfrm>
            <a:off x="755576" y="764704"/>
            <a:ext cx="7466003" cy="5059055"/>
            <a:chOff x="755576" y="764704"/>
            <a:chExt cx="7466003" cy="5059055"/>
          </a:xfrm>
        </p:grpSpPr>
        <p:sp>
          <p:nvSpPr>
            <p:cNvPr id="12" name="Forme libre 11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12"/>
            <p:cNvCxnSpPr>
              <a:endCxn id="12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orme libre 13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>
              <a:stCxn id="14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orme libre 15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" name="Connecteur droit 16"/>
            <p:cNvCxnSpPr>
              <a:stCxn id="16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orme libre 17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Corde 18"/>
            <p:cNvSpPr/>
            <p:nvPr/>
          </p:nvSpPr>
          <p:spPr>
            <a:xfrm rot="17512912">
              <a:off x="1169030" y="4802590"/>
              <a:ext cx="1108557" cy="933781"/>
            </a:xfrm>
            <a:prstGeom prst="chor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Corde 19"/>
            <p:cNvSpPr/>
            <p:nvPr/>
          </p:nvSpPr>
          <p:spPr>
            <a:xfrm rot="17512912">
              <a:off x="6152404" y="4824516"/>
              <a:ext cx="1061301" cy="933780"/>
            </a:xfrm>
            <a:prstGeom prst="chor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6" name="Image 45" descr="chauffeur bus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47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507605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8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452320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9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586814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0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28396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627784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2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1835696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3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58748" t="39789" r="28884" b="44537"/>
          <a:stretch>
            <a:fillRect/>
          </a:stretch>
        </p:blipFill>
        <p:spPr bwMode="auto">
          <a:xfrm>
            <a:off x="341987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4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251520" y="5877272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5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043608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6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6660232" y="587727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9</Words>
  <Application>Microsoft Office PowerPoint</Application>
  <PresentationFormat>Affichage à l'écran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EMMANUELLE LEJEUNE</cp:lastModifiedBy>
  <cp:revision>19</cp:revision>
  <dcterms:created xsi:type="dcterms:W3CDTF">2016-09-29T16:44:41Z</dcterms:created>
  <dcterms:modified xsi:type="dcterms:W3CDTF">2020-05-05T10:10:12Z</dcterms:modified>
</cp:coreProperties>
</file>