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C64B-FC91-4916-9E10-43FE34500815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45BE-B918-41B5-AB12-CC66C5BC32D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7" name="Image 6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57166"/>
            <a:ext cx="5110516" cy="5831882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357430"/>
            <a:ext cx="514422" cy="852616"/>
          </a:xfrm>
          <a:prstGeom prst="rect">
            <a:avLst/>
          </a:prstGeom>
        </p:spPr>
      </p:pic>
      <p:pic>
        <p:nvPicPr>
          <p:cNvPr id="10" name="Image 9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357562"/>
            <a:ext cx="500066" cy="945580"/>
          </a:xfrm>
          <a:prstGeom prst="rect">
            <a:avLst/>
          </a:prstGeom>
        </p:spPr>
      </p:pic>
      <p:pic>
        <p:nvPicPr>
          <p:cNvPr id="11" name="Image 10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3500438"/>
            <a:ext cx="581106" cy="809738"/>
          </a:xfrm>
          <a:prstGeom prst="rect">
            <a:avLst/>
          </a:prstGeom>
        </p:spPr>
      </p:pic>
      <p:pic>
        <p:nvPicPr>
          <p:cNvPr id="12" name="Image 11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7506" y="4786322"/>
            <a:ext cx="598718" cy="78581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571744"/>
            <a:ext cx="514422" cy="852616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571744"/>
            <a:ext cx="581106" cy="809738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643314"/>
            <a:ext cx="500066" cy="94558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5286388"/>
            <a:ext cx="598718" cy="785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4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sp>
        <p:nvSpPr>
          <p:cNvPr id="3" name="Pensées 2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571744"/>
            <a:ext cx="581106" cy="809738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2571744"/>
            <a:ext cx="514422" cy="852616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643314"/>
            <a:ext cx="500066" cy="945580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5286388"/>
            <a:ext cx="598718" cy="785818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1142984"/>
            <a:ext cx="600159" cy="10383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0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0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sp>
        <p:nvSpPr>
          <p:cNvPr id="3" name="Pensées 2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357430"/>
            <a:ext cx="514422" cy="852616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357562"/>
            <a:ext cx="500066" cy="945580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3500438"/>
            <a:ext cx="581106" cy="809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5286388"/>
            <a:ext cx="598718" cy="7858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357430"/>
            <a:ext cx="514422" cy="852616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357562"/>
            <a:ext cx="500066" cy="945580"/>
          </a:xfrm>
          <a:prstGeom prst="rect">
            <a:avLst/>
          </a:prstGeom>
        </p:spPr>
      </p:pic>
      <p:sp>
        <p:nvSpPr>
          <p:cNvPr id="8" name="Pensées 7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571744"/>
            <a:ext cx="581106" cy="809738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5286388"/>
            <a:ext cx="598718" cy="7858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3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357430"/>
            <a:ext cx="514422" cy="852616"/>
          </a:xfrm>
          <a:prstGeom prst="rect">
            <a:avLst/>
          </a:prstGeom>
        </p:spPr>
      </p:pic>
      <p:sp>
        <p:nvSpPr>
          <p:cNvPr id="5" name="Pensées 4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571744"/>
            <a:ext cx="581106" cy="809738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5286388"/>
            <a:ext cx="598718" cy="785818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643314"/>
            <a:ext cx="500066" cy="9455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sp>
        <p:nvSpPr>
          <p:cNvPr id="4" name="Pensées 3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5</a:t>
            </a:r>
            <a:r>
              <a:rPr lang="fr-FR" sz="4000" b="1" dirty="0" smtClean="0">
                <a:solidFill>
                  <a:schemeClr val="tx1"/>
                </a:solidFill>
              </a:rPr>
              <a:t>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Affichage à l'écran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EMMANUELLE LEJEUNE</cp:lastModifiedBy>
  <cp:revision>3</cp:revision>
  <dcterms:created xsi:type="dcterms:W3CDTF">2020-05-05T07:34:26Z</dcterms:created>
  <dcterms:modified xsi:type="dcterms:W3CDTF">2020-05-05T10:14:54Z</dcterms:modified>
</cp:coreProperties>
</file>