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C762B-970A-4EA4-9851-8F89A29C6C88}" type="datetimeFigureOut">
              <a:rPr lang="fr-FR" smtClean="0"/>
              <a:pPr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3F91-DD72-4F41-8866-135B6FCF32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1175"/>
            <a:ext cx="5110516" cy="5831882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214554"/>
            <a:ext cx="600159" cy="1038370"/>
          </a:xfrm>
          <a:prstGeom prst="rect">
            <a:avLst/>
          </a:prstGeom>
        </p:spPr>
      </p:pic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3500438"/>
            <a:ext cx="581106" cy="809738"/>
          </a:xfrm>
          <a:prstGeom prst="rect">
            <a:avLst/>
          </a:prstGeom>
        </p:spPr>
      </p:pic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3500438"/>
            <a:ext cx="500066" cy="945580"/>
          </a:xfrm>
          <a:prstGeom prst="rect">
            <a:avLst/>
          </a:prstGeom>
        </p:spPr>
      </p:pic>
      <p:pic>
        <p:nvPicPr>
          <p:cNvPr id="8" name="Image 7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7506" y="4786322"/>
            <a:ext cx="598718" cy="785818"/>
          </a:xfrm>
          <a:prstGeom prst="rect">
            <a:avLst/>
          </a:prstGeom>
        </p:spPr>
      </p:pic>
      <p:pic>
        <p:nvPicPr>
          <p:cNvPr id="9" name="Image 8" descr="Captur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1736" y="2285992"/>
            <a:ext cx="514422" cy="924054"/>
          </a:xfrm>
          <a:prstGeom prst="rect">
            <a:avLst/>
          </a:prstGeom>
        </p:spPr>
      </p:pic>
      <p:sp>
        <p:nvSpPr>
          <p:cNvPr id="10" name="Pensées 9"/>
          <p:cNvSpPr/>
          <p:nvPr/>
        </p:nvSpPr>
        <p:spPr>
          <a:xfrm>
            <a:off x="7429520" y="4071942"/>
            <a:ext cx="857256" cy="100013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chemeClr val="tx1"/>
                </a:solidFill>
              </a:rPr>
              <a:t>?</a:t>
            </a:r>
            <a:endParaRPr lang="fr-FR" sz="5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20" y="285728"/>
            <a:ext cx="242889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10  amis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64" y="428604"/>
            <a:ext cx="4969787" cy="5858295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071546"/>
            <a:ext cx="495369" cy="952633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357298"/>
            <a:ext cx="500066" cy="945580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12" y="2500306"/>
            <a:ext cx="609685" cy="933580"/>
          </a:xfrm>
          <a:prstGeom prst="rect">
            <a:avLst/>
          </a:prstGeom>
        </p:spPr>
      </p:pic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4876" y="2500306"/>
            <a:ext cx="476317" cy="905001"/>
          </a:xfrm>
          <a:prstGeom prst="rect">
            <a:avLst/>
          </a:prstGeom>
        </p:spPr>
      </p:pic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0364" y="3714752"/>
            <a:ext cx="495369" cy="885949"/>
          </a:xfrm>
          <a:prstGeom prst="rect">
            <a:avLst/>
          </a:prstGeom>
        </p:spPr>
      </p:pic>
      <p:pic>
        <p:nvPicPr>
          <p:cNvPr id="8" name="Image 7" descr="Captur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3570" y="4572008"/>
            <a:ext cx="562053" cy="933580"/>
          </a:xfrm>
          <a:prstGeom prst="rect">
            <a:avLst/>
          </a:prstGeom>
        </p:spPr>
      </p:pic>
      <p:pic>
        <p:nvPicPr>
          <p:cNvPr id="9" name="Image 8" descr="Capture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628" y="5286388"/>
            <a:ext cx="598718" cy="785818"/>
          </a:xfrm>
          <a:prstGeom prst="rect">
            <a:avLst/>
          </a:prstGeom>
        </p:spPr>
      </p:pic>
      <p:pic>
        <p:nvPicPr>
          <p:cNvPr id="10" name="Image 9" descr="Capture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71802" y="4857760"/>
            <a:ext cx="581106" cy="809738"/>
          </a:xfrm>
          <a:prstGeom prst="rect">
            <a:avLst/>
          </a:prstGeom>
        </p:spPr>
      </p:pic>
      <p:pic>
        <p:nvPicPr>
          <p:cNvPr id="11" name="Image 10" descr="Capture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72198" y="1428736"/>
            <a:ext cx="514422" cy="92405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43834" y="4357694"/>
            <a:ext cx="914400" cy="1485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9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64" y="428604"/>
            <a:ext cx="4969787" cy="5858295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071546"/>
            <a:ext cx="495369" cy="952633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4572008"/>
            <a:ext cx="562053" cy="933580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4612" y="2500306"/>
            <a:ext cx="609685" cy="933580"/>
          </a:xfrm>
          <a:prstGeom prst="rect">
            <a:avLst/>
          </a:prstGeom>
        </p:spPr>
      </p:pic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2428868"/>
            <a:ext cx="476317" cy="905001"/>
          </a:xfrm>
          <a:prstGeom prst="rect">
            <a:avLst/>
          </a:prstGeom>
        </p:spPr>
      </p:pic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0364" y="3714752"/>
            <a:ext cx="495369" cy="8859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43834" y="4357694"/>
            <a:ext cx="914400" cy="1485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5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5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1175"/>
            <a:ext cx="5110516" cy="5831882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285992"/>
            <a:ext cx="514422" cy="924054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214554"/>
            <a:ext cx="600159" cy="1038370"/>
          </a:xfrm>
          <a:prstGeom prst="rect">
            <a:avLst/>
          </a:prstGeom>
        </p:spPr>
      </p:pic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3500438"/>
            <a:ext cx="500066" cy="945580"/>
          </a:xfrm>
          <a:prstGeom prst="rect">
            <a:avLst/>
          </a:prstGeom>
        </p:spPr>
      </p:pic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6248" y="3500438"/>
            <a:ext cx="581106" cy="8097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5720" y="285728"/>
            <a:ext cx="2428892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10  amis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9" name="Pensées 8"/>
          <p:cNvSpPr/>
          <p:nvPr/>
        </p:nvSpPr>
        <p:spPr>
          <a:xfrm>
            <a:off x="7429520" y="4071942"/>
            <a:ext cx="857256" cy="100013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chemeClr val="tx1"/>
                </a:solidFill>
              </a:rPr>
              <a:t>?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64" y="428604"/>
            <a:ext cx="4969787" cy="5858295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071546"/>
            <a:ext cx="495369" cy="952633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2500306"/>
            <a:ext cx="609685" cy="933580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364" y="3714752"/>
            <a:ext cx="495369" cy="885949"/>
          </a:xfrm>
          <a:prstGeom prst="rect">
            <a:avLst/>
          </a:prstGeom>
        </p:spPr>
      </p:pic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4876" y="2500306"/>
            <a:ext cx="476317" cy="905001"/>
          </a:xfrm>
          <a:prstGeom prst="rect">
            <a:avLst/>
          </a:prstGeom>
        </p:spPr>
      </p:pic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3570" y="4572008"/>
            <a:ext cx="562053" cy="933580"/>
          </a:xfrm>
          <a:prstGeom prst="rect">
            <a:avLst/>
          </a:prstGeom>
        </p:spPr>
      </p:pic>
      <p:pic>
        <p:nvPicPr>
          <p:cNvPr id="8" name="Image 7" descr="Captur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0628" y="5286388"/>
            <a:ext cx="598718" cy="78581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43834" y="4357694"/>
            <a:ext cx="914400" cy="1485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6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1175"/>
            <a:ext cx="5110516" cy="5831882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285992"/>
            <a:ext cx="514422" cy="924054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214554"/>
            <a:ext cx="600159" cy="1038370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3500438"/>
            <a:ext cx="500066" cy="9455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7158" y="285728"/>
            <a:ext cx="2357454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10  amis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7" name="Pensées 6"/>
          <p:cNvSpPr/>
          <p:nvPr/>
        </p:nvSpPr>
        <p:spPr>
          <a:xfrm>
            <a:off x="7429520" y="4071942"/>
            <a:ext cx="857256" cy="100013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chemeClr val="tx1"/>
                </a:solidFill>
              </a:rPr>
              <a:t>?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64" y="428604"/>
            <a:ext cx="4969787" cy="5858295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071546"/>
            <a:ext cx="495369" cy="952633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2500306"/>
            <a:ext cx="609685" cy="933580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2500306"/>
            <a:ext cx="476317" cy="905001"/>
          </a:xfrm>
          <a:prstGeom prst="rect">
            <a:avLst/>
          </a:prstGeom>
        </p:spPr>
      </p:pic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3714752"/>
            <a:ext cx="495369" cy="885949"/>
          </a:xfrm>
          <a:prstGeom prst="rect">
            <a:avLst/>
          </a:prstGeom>
        </p:spPr>
      </p:pic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3570" y="4572008"/>
            <a:ext cx="562053" cy="933580"/>
          </a:xfrm>
          <a:prstGeom prst="rect">
            <a:avLst/>
          </a:prstGeom>
        </p:spPr>
      </p:pic>
      <p:pic>
        <p:nvPicPr>
          <p:cNvPr id="8" name="Image 7" descr="Captur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0628" y="5286388"/>
            <a:ext cx="598718" cy="785818"/>
          </a:xfrm>
          <a:prstGeom prst="rect">
            <a:avLst/>
          </a:prstGeom>
        </p:spPr>
      </p:pic>
      <p:pic>
        <p:nvPicPr>
          <p:cNvPr id="9" name="Image 8" descr="Capture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71802" y="4857760"/>
            <a:ext cx="581106" cy="80973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643834" y="4357694"/>
            <a:ext cx="914400" cy="1485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7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1175"/>
            <a:ext cx="5110516" cy="5831882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285992"/>
            <a:ext cx="514422" cy="924054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214554"/>
            <a:ext cx="600159" cy="10383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7158" y="285728"/>
            <a:ext cx="2357454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10  amis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7429520" y="4071942"/>
            <a:ext cx="857256" cy="100013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chemeClr val="tx1"/>
                </a:solidFill>
              </a:rPr>
              <a:t>?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664" y="428604"/>
            <a:ext cx="4969787" cy="5858295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071546"/>
            <a:ext cx="495369" cy="952633"/>
          </a:xfrm>
          <a:prstGeom prst="rect">
            <a:avLst/>
          </a:prstGeom>
        </p:spPr>
      </p:pic>
      <p:pic>
        <p:nvPicPr>
          <p:cNvPr id="4" name="Image 3" descr="Captu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2500306"/>
            <a:ext cx="609685" cy="933580"/>
          </a:xfrm>
          <a:prstGeom prst="rect">
            <a:avLst/>
          </a:prstGeom>
        </p:spPr>
      </p:pic>
      <p:pic>
        <p:nvPicPr>
          <p:cNvPr id="5" name="Image 4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2500306"/>
            <a:ext cx="476317" cy="905001"/>
          </a:xfrm>
          <a:prstGeom prst="rect">
            <a:avLst/>
          </a:prstGeom>
        </p:spPr>
      </p:pic>
      <p:pic>
        <p:nvPicPr>
          <p:cNvPr id="6" name="Image 5" descr="Captu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3714752"/>
            <a:ext cx="495369" cy="885949"/>
          </a:xfrm>
          <a:prstGeom prst="rect">
            <a:avLst/>
          </a:prstGeom>
        </p:spPr>
      </p:pic>
      <p:pic>
        <p:nvPicPr>
          <p:cNvPr id="7" name="Image 6" descr="Captur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3570" y="4572008"/>
            <a:ext cx="562053" cy="933580"/>
          </a:xfrm>
          <a:prstGeom prst="rect">
            <a:avLst/>
          </a:prstGeom>
        </p:spPr>
      </p:pic>
      <p:pic>
        <p:nvPicPr>
          <p:cNvPr id="8" name="Image 7" descr="Captur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0628" y="5286388"/>
            <a:ext cx="598718" cy="785818"/>
          </a:xfrm>
          <a:prstGeom prst="rect">
            <a:avLst/>
          </a:prstGeom>
        </p:spPr>
      </p:pic>
      <p:pic>
        <p:nvPicPr>
          <p:cNvPr id="9" name="Image 8" descr="Capture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71802" y="4857760"/>
            <a:ext cx="581106" cy="809738"/>
          </a:xfrm>
          <a:prstGeom prst="rect">
            <a:avLst/>
          </a:prstGeom>
        </p:spPr>
      </p:pic>
      <p:pic>
        <p:nvPicPr>
          <p:cNvPr id="10" name="Image 9" descr="Capture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72000" y="1357298"/>
            <a:ext cx="500066" cy="94558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643834" y="4357694"/>
            <a:ext cx="914400" cy="14859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et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8</a:t>
            </a:r>
            <a:endParaRPr lang="fr-F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aison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1175"/>
            <a:ext cx="5110516" cy="5831882"/>
          </a:xfrm>
          <a:prstGeom prst="rect">
            <a:avLst/>
          </a:prstGeom>
        </p:spPr>
      </p:pic>
      <p:pic>
        <p:nvPicPr>
          <p:cNvPr id="3" name="Image 2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214554"/>
            <a:ext cx="600159" cy="10383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7158" y="285728"/>
            <a:ext cx="2357454" cy="7143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10  amis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7429520" y="4071942"/>
            <a:ext cx="857256" cy="100013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>
                <a:solidFill>
                  <a:schemeClr val="tx1"/>
                </a:solidFill>
              </a:rPr>
              <a:t>?</a:t>
            </a:r>
            <a:endParaRPr lang="fr-FR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</Words>
  <Application>Microsoft Office PowerPoint</Application>
  <PresentationFormat>Affichage à l'écran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EMMANUELLE LEJEUNE</cp:lastModifiedBy>
  <cp:revision>6</cp:revision>
  <dcterms:created xsi:type="dcterms:W3CDTF">2020-05-03T20:31:00Z</dcterms:created>
  <dcterms:modified xsi:type="dcterms:W3CDTF">2020-05-05T10:15:47Z</dcterms:modified>
</cp:coreProperties>
</file>