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>
      <p:cViewPr varScale="1">
        <p:scale>
          <a:sx n="46" d="100"/>
          <a:sy n="46" d="100"/>
        </p:scale>
        <p:origin x="75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7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2C8B56E-D8D2-4ACA-A577-E83C21F20D1B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01F9C-6784-4284-A4F9-CA377FB7C0BD}" type="datetime1">
              <a:rPr lang="fr-FR" smtClean="0"/>
              <a:pPr/>
              <a:t>07/05/2020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082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smtClean="0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Forme libre 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 descr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7" name="Espace réservé du texte 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18" name="Forme libre 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9" name="Espace réservé d’image 18" descr="Espace réservé vide pour ajouter une image. Cliquez sur l’espace réservé et sélectionnez l’image à ajoute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0" name="Espace réservé du texte 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Forme libre 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 descr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8" name="Forme libre 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9" name="Espace réservé d’image 18" descr="Espace réservé vide pour ajouter une image. Cliquez sur l’espace réservé et sélectionnez l’image à ajoute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2" name="Forme libre 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3" name="Espace réservé d’image 12" descr="Espace réservé vide pour ajouter une image. Cliquez sur l’espace réservé et sélectionnez l’image à ajoute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7" name="Espace réservé du texte 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q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Forme libre 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9" name="Espace réservé d’image 8" descr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0" name="Forme libre 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1" name="Espace réservé d’image 10" descr="Espace réservé vide pour ajouter une image. Cliquez sur l’espace réservé et sélectionnez l’image à ajoute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2" name="Forme libre 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3" name="Espace réservé d’image 12" descr="Espace réservé vide pour ajouter une image. Cliquez sur l’espace réservé et sélectionnez l’image à ajoute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4" name="Forme libre 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 descr="Espace réservé vide pour ajouter une image. Cliquez sur l’espace réservé et sélectionnez l’image à ajoute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0" name="Forme libre 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21" name="Espace réservé d’image 20" descr="Espace réservé vide pour ajouter une image. Cliquez sur l’espace réservé et sélectionnez l’image à ajoute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94E1AF-F367-4865-BA74-EDF0F852D77C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302DB4-B99F-436E-8BF3-92AFCB61F7B0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84" name="Groupe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97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98" name="Groupe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0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11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112" name="Groupe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25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6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405801-45BA-4E16-B90B-05CB4F3B494B}" type="datetime1">
              <a:rPr lang="fr-FR" smtClean="0"/>
              <a:pPr/>
              <a:t>07/05/2020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19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42DC1E-4709-4051-8E2E-B3BD13229A4A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96CBAD-CBE2-4AF8-ABE3-C2DF3DB84E6D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C3244F-8DA4-4C21-BB69-CFB0A41D509D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650D94-49FE-4EF9-9362-FDA185D81EF1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8B4022-5C45-438F-8B77-8C7C72994E20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33764E-6E49-4A74-8EF9-1C60545889B2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d’image 11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A51BFD-03A4-450D-A290-326093085876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A11481-B14E-4F2A-93AB-42A644786676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image" Target="../media/image21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eac93/Mission_EAC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4000" b="1" u="sng" dirty="0" smtClean="0"/>
              <a:t>Agir, s’exprimer et comprendre à travers les activités artistiques</a:t>
            </a:r>
            <a:endParaRPr lang="fr-FR" sz="4000" b="1" u="sng" dirty="0"/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Séances respectant la distanciation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5617AFB-7191-4A3C-9F59-7418E9D1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95" y="476672"/>
            <a:ext cx="6573253" cy="2134637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Agir, s’exprimer, comprendre à travers les activités artistiques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58FD9CC-9459-4E5E-9709-836384813553}"/>
              </a:ext>
            </a:extLst>
          </p:cNvPr>
          <p:cNvSpPr txBox="1">
            <a:spLocks/>
          </p:cNvSpPr>
          <p:nvPr/>
        </p:nvSpPr>
        <p:spPr>
          <a:xfrm>
            <a:off x="3125434" y="1648178"/>
            <a:ext cx="8174979" cy="54412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2AC8888-1169-40D8-9643-9D85034330A2}"/>
              </a:ext>
            </a:extLst>
          </p:cNvPr>
          <p:cNvSpPr txBox="1">
            <a:spLocks/>
          </p:cNvSpPr>
          <p:nvPr/>
        </p:nvSpPr>
        <p:spPr>
          <a:xfrm>
            <a:off x="4871864" y="3212976"/>
            <a:ext cx="2808954" cy="13644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/>
              <a:t/>
            </a:r>
            <a:br>
              <a:rPr lang="fr-FR" sz="3600" b="1" dirty="0"/>
            </a:br>
            <a:r>
              <a:rPr lang="fr-FR" sz="3600" b="1" dirty="0"/>
              <a:t/>
            </a:r>
            <a:br>
              <a:rPr lang="fr-FR" sz="3600" b="1" dirty="0"/>
            </a:br>
            <a:r>
              <a:rPr lang="fr-FR" sz="3600" b="1" dirty="0"/>
              <a:t/>
            </a:r>
            <a:br>
              <a:rPr lang="fr-FR" sz="3600" b="1" dirty="0"/>
            </a:br>
            <a:r>
              <a:rPr lang="fr-FR" sz="3600" b="1" dirty="0"/>
              <a:t>Autour de la main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47403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667171D-056A-45C1-AB14-458C9DAB8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0119" y="733927"/>
            <a:ext cx="2808954" cy="3308684"/>
          </a:xfrm>
        </p:spPr>
        <p:txBody>
          <a:bodyPr anchor="b">
            <a:noAutofit/>
          </a:bodyPr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Activités artistiques</a:t>
            </a:r>
            <a:br>
              <a:rPr lang="fr-FR" sz="3600" b="1" dirty="0">
                <a:solidFill>
                  <a:schemeClr val="tx1"/>
                </a:solidFill>
              </a:rPr>
            </a:br>
            <a:r>
              <a:rPr lang="fr-FR" sz="3600" b="1" dirty="0">
                <a:solidFill>
                  <a:schemeClr val="tx1"/>
                </a:solidFill>
              </a:rPr>
              <a:t/>
            </a:r>
            <a:br>
              <a:rPr lang="fr-FR" sz="3600" b="1" dirty="0">
                <a:solidFill>
                  <a:schemeClr val="tx1"/>
                </a:solidFill>
              </a:rPr>
            </a:br>
            <a:r>
              <a:rPr lang="fr-FR" sz="3600" b="1" dirty="0">
                <a:solidFill>
                  <a:schemeClr val="tx1"/>
                </a:solidFill>
              </a:rPr>
              <a:t/>
            </a:r>
            <a:br>
              <a:rPr lang="fr-FR" sz="3600" b="1" dirty="0">
                <a:solidFill>
                  <a:schemeClr val="tx1"/>
                </a:solidFill>
              </a:rPr>
            </a:br>
            <a:r>
              <a:rPr lang="fr-FR" sz="3600" b="1" dirty="0"/>
              <a:t>A</a:t>
            </a:r>
            <a:r>
              <a:rPr lang="fr-FR" sz="3600" b="1" dirty="0">
                <a:solidFill>
                  <a:schemeClr val="tx1"/>
                </a:solidFill>
              </a:rPr>
              <a:t>utour de la main</a:t>
            </a:r>
            <a:endParaRPr lang="fr-FR" sz="3600" dirty="0">
              <a:solidFill>
                <a:schemeClr val="tx1"/>
              </a:solidFill>
            </a:endParaRPr>
          </a:p>
        </p:txBody>
      </p:sp>
      <p:pic>
        <p:nvPicPr>
          <p:cNvPr id="10" name="Image 9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11B71664-E5AB-47EE-B736-13509ABA6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90" y="1020193"/>
            <a:ext cx="3051810" cy="4572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2" name="Espace réservé pour une image  11" descr="Une image contenant pièce&#10;&#10;Description générée automatiquement">
            <a:extLst>
              <a:ext uri="{FF2B5EF4-FFF2-40B4-BE49-F238E27FC236}">
                <a16:creationId xmlns:a16="http://schemas.microsoft.com/office/drawing/2014/main" id="{7BCB328C-ACBD-44B5-A986-873C9ED9F41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r="1291"/>
          <a:stretch>
            <a:fillRect/>
          </a:stretch>
        </p:blipFill>
        <p:spPr>
          <a:xfrm>
            <a:off x="5546725" y="530225"/>
            <a:ext cx="2994025" cy="2305050"/>
          </a:xfrm>
        </p:spPr>
      </p:pic>
      <p:pic>
        <p:nvPicPr>
          <p:cNvPr id="16" name="Espace réservé pour une image  15" descr="Une image contenant table, fleur, petit, assis&#10;&#10;Description générée automatiquement">
            <a:extLst>
              <a:ext uri="{FF2B5EF4-FFF2-40B4-BE49-F238E27FC236}">
                <a16:creationId xmlns:a16="http://schemas.microsoft.com/office/drawing/2014/main" id="{B85EE968-E675-4AE3-927D-8C10BFE0988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r="1291"/>
          <a:stretch>
            <a:fillRect/>
          </a:stretch>
        </p:blipFill>
        <p:spPr>
          <a:xfrm>
            <a:off x="5546725" y="3455988"/>
            <a:ext cx="2994025" cy="2305050"/>
          </a:xfrm>
        </p:spPr>
      </p:pic>
    </p:spTree>
    <p:extLst>
      <p:ext uri="{BB962C8B-B14F-4D97-AF65-F5344CB8AC3E}">
        <p14:creationId xmlns:p14="http://schemas.microsoft.com/office/powerpoint/2010/main" val="345295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9968FC31-6FCE-431B-9D62-561F2EDA252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604" r="1" b="-1748"/>
          <a:stretch/>
        </p:blipFill>
        <p:spPr>
          <a:xfrm>
            <a:off x="799231" y="992484"/>
            <a:ext cx="3886200" cy="4572000"/>
          </a:xfrm>
          <a:noFill/>
        </p:spPr>
      </p:pic>
      <p:pic>
        <p:nvPicPr>
          <p:cNvPr id="11" name="Espace réservé pour une image 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A9E829C-73B7-4341-937D-405C5C92C54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6" b="11506"/>
          <a:stretch>
            <a:fillRect/>
          </a:stretch>
        </p:blipFill>
        <p:spPr>
          <a:xfrm>
            <a:off x="5546725" y="530225"/>
            <a:ext cx="2994025" cy="2305050"/>
          </a:xfrm>
        </p:spPr>
      </p:pic>
      <p:pic>
        <p:nvPicPr>
          <p:cNvPr id="18" name="Espace réservé pour une image  17" descr="Une image contenant brosse, horloge&#10;&#10;Description générée automatiquement">
            <a:extLst>
              <a:ext uri="{FF2B5EF4-FFF2-40B4-BE49-F238E27FC236}">
                <a16:creationId xmlns:a16="http://schemas.microsoft.com/office/drawing/2014/main" id="{BE5F0FE0-CF9F-4FC7-8C64-B70F94DE112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r="1291"/>
          <a:stretch>
            <a:fillRect/>
          </a:stretch>
        </p:blipFill>
        <p:spPr>
          <a:xfrm>
            <a:off x="5546725" y="3455988"/>
            <a:ext cx="2994025" cy="2305050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6CF33ED-264E-4B82-A0F7-A09B7A025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4312" y="692696"/>
            <a:ext cx="2994025" cy="399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3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debout, girafe, groupe, zèbre&#10;&#10;Description générée automatiquement">
            <a:extLst>
              <a:ext uri="{FF2B5EF4-FFF2-40B4-BE49-F238E27FC236}">
                <a16:creationId xmlns:a16="http://schemas.microsoft.com/office/drawing/2014/main" id="{E1C7FA21-E837-462F-972B-E8CF3ED01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 t="488" r="2" b="432"/>
          <a:stretch/>
        </p:blipFill>
        <p:spPr>
          <a:xfrm>
            <a:off x="798786" y="935421"/>
            <a:ext cx="3928209" cy="465677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7F4A20D-F350-4CBE-BFBF-1A5DED930D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9" r="1" b="16980"/>
          <a:stretch/>
        </p:blipFill>
        <p:spPr>
          <a:xfrm>
            <a:off x="5546780" y="529603"/>
            <a:ext cx="2993366" cy="230533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AE142481-B500-4648-B9AE-3ECF31942A3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3" b="18813"/>
          <a:stretch>
            <a:fillRect/>
          </a:stretch>
        </p:blipFill>
        <p:spPr>
          <a:xfrm>
            <a:off x="5546725" y="3455988"/>
            <a:ext cx="2994025" cy="2305050"/>
          </a:xfrm>
        </p:spPr>
      </p:pic>
      <p:pic>
        <p:nvPicPr>
          <p:cNvPr id="15" name="Image 14" descr="Une image contenant couvert, graffiti, photo, nombreux&#10;&#10;Description générée automatiquement">
            <a:extLst>
              <a:ext uri="{FF2B5EF4-FFF2-40B4-BE49-F238E27FC236}">
                <a16:creationId xmlns:a16="http://schemas.microsoft.com/office/drawing/2014/main" id="{10FF273C-701A-46E2-B0B6-0D6CEBCF89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138" y="1744579"/>
            <a:ext cx="3330862" cy="251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1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 descr="Une image contenant dessin, horloge&#10;&#10;Description générée automatiquement">
            <a:extLst>
              <a:ext uri="{FF2B5EF4-FFF2-40B4-BE49-F238E27FC236}">
                <a16:creationId xmlns:a16="http://schemas.microsoft.com/office/drawing/2014/main" id="{17E23684-BCEE-4973-9317-E6A315A7703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8" b="-247"/>
          <a:stretch/>
        </p:blipFill>
        <p:spPr>
          <a:xfrm>
            <a:off x="840795" y="1020193"/>
            <a:ext cx="3886200" cy="4572000"/>
          </a:xfrm>
        </p:spPr>
      </p:pic>
      <p:pic>
        <p:nvPicPr>
          <p:cNvPr id="12" name="Espace réservé pour une image 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B9732DF-A414-44BE-8D04-28478104D4B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5" b="715"/>
          <a:stretch/>
        </p:blipFill>
        <p:spPr>
          <a:xfrm>
            <a:off x="5767498" y="751262"/>
            <a:ext cx="2378020" cy="1831430"/>
          </a:xfrm>
        </p:spPr>
      </p:pic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id="{4B7D9723-F3DD-41B2-9DE4-2D8B8513E9F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2036" y="3760763"/>
            <a:ext cx="2808944" cy="1831430"/>
          </a:xfrm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04BB646B-6CDB-407E-B4B1-F5E0D424F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304" y="1025368"/>
            <a:ext cx="3155265" cy="35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9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AA57E7D8-C7A3-4FEC-A214-31430D959FDE}"/>
              </a:ext>
            </a:extLst>
          </p:cNvPr>
          <p:cNvSpPr txBox="1">
            <a:spLocks/>
          </p:cNvSpPr>
          <p:nvPr/>
        </p:nvSpPr>
        <p:spPr>
          <a:xfrm>
            <a:off x="384969" y="210988"/>
            <a:ext cx="11558378" cy="1655912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tx1"/>
                </a:solidFill>
              </a:rPr>
              <a:t>Proposition d’un outil pour individualiser et personnaliser les apprentissages : les enseignants peuvent à leur guise modifier ce document pour l’adapter à chacun de leurs élèves et au matériel à leur disposition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49F93B-9D7A-4ABC-BC5F-E579A4564DF6}"/>
              </a:ext>
            </a:extLst>
          </p:cNvPr>
          <p:cNvSpPr txBox="1">
            <a:spLocks/>
          </p:cNvSpPr>
          <p:nvPr/>
        </p:nvSpPr>
        <p:spPr>
          <a:xfrm>
            <a:off x="126035" y="764704"/>
            <a:ext cx="4016135" cy="4456491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dirty="0"/>
          </a:p>
          <a:p>
            <a:r>
              <a:rPr lang="fr-FR" sz="1800" dirty="0"/>
              <a:t>Chaque enfant dispose d’une boite à son nom dans laquelle il trouvera le matériel dont il a besoin pour cette activité</a:t>
            </a:r>
          </a:p>
          <a:p>
            <a:r>
              <a:rPr lang="fr-FR" sz="1800" dirty="0"/>
              <a:t>Chaque enfant dispose d’une fiche qu’il validera (à bonne distance) avec l’enseignant</a:t>
            </a:r>
          </a:p>
          <a:p>
            <a:r>
              <a:rPr lang="fr-FR" sz="1800" dirty="0"/>
              <a:t>Quand l’enfant a terminé l’ensemble de la boîte est remis à l’ATSEM pour désinfection. Le matériel pourra ainsi être mis à disposition d’un autre élève dans une autre boite nominative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FF563614-6849-42C6-B6B0-4A35CAC22F15}"/>
              </a:ext>
            </a:extLst>
          </p:cNvPr>
          <p:cNvGraphicFramePr>
            <a:graphicFrameLocks noGrp="1"/>
          </p:cNvGraphicFramePr>
          <p:nvPr/>
        </p:nvGraphicFramePr>
        <p:xfrm>
          <a:off x="4297877" y="2295072"/>
          <a:ext cx="7345776" cy="34221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8222">
                  <a:extLst>
                    <a:ext uri="{9D8B030D-6E8A-4147-A177-3AD203B41FA5}">
                      <a16:colId xmlns:a16="http://schemas.microsoft.com/office/drawing/2014/main" val="4041303843"/>
                    </a:ext>
                  </a:extLst>
                </a:gridCol>
                <a:gridCol w="918222">
                  <a:extLst>
                    <a:ext uri="{9D8B030D-6E8A-4147-A177-3AD203B41FA5}">
                      <a16:colId xmlns:a16="http://schemas.microsoft.com/office/drawing/2014/main" val="800417105"/>
                    </a:ext>
                  </a:extLst>
                </a:gridCol>
                <a:gridCol w="918222">
                  <a:extLst>
                    <a:ext uri="{9D8B030D-6E8A-4147-A177-3AD203B41FA5}">
                      <a16:colId xmlns:a16="http://schemas.microsoft.com/office/drawing/2014/main" val="902287569"/>
                    </a:ext>
                  </a:extLst>
                </a:gridCol>
                <a:gridCol w="918222">
                  <a:extLst>
                    <a:ext uri="{9D8B030D-6E8A-4147-A177-3AD203B41FA5}">
                      <a16:colId xmlns:a16="http://schemas.microsoft.com/office/drawing/2014/main" val="3923941506"/>
                    </a:ext>
                  </a:extLst>
                </a:gridCol>
                <a:gridCol w="918222">
                  <a:extLst>
                    <a:ext uri="{9D8B030D-6E8A-4147-A177-3AD203B41FA5}">
                      <a16:colId xmlns:a16="http://schemas.microsoft.com/office/drawing/2014/main" val="3908961871"/>
                    </a:ext>
                  </a:extLst>
                </a:gridCol>
                <a:gridCol w="918222">
                  <a:extLst>
                    <a:ext uri="{9D8B030D-6E8A-4147-A177-3AD203B41FA5}">
                      <a16:colId xmlns:a16="http://schemas.microsoft.com/office/drawing/2014/main" val="1536767271"/>
                    </a:ext>
                  </a:extLst>
                </a:gridCol>
                <a:gridCol w="918222">
                  <a:extLst>
                    <a:ext uri="{9D8B030D-6E8A-4147-A177-3AD203B41FA5}">
                      <a16:colId xmlns:a16="http://schemas.microsoft.com/office/drawing/2014/main" val="3762881405"/>
                    </a:ext>
                  </a:extLst>
                </a:gridCol>
                <a:gridCol w="918222">
                  <a:extLst>
                    <a:ext uri="{9D8B030D-6E8A-4147-A177-3AD203B41FA5}">
                      <a16:colId xmlns:a16="http://schemas.microsoft.com/office/drawing/2014/main" val="4121410221"/>
                    </a:ext>
                  </a:extLst>
                </a:gridCol>
              </a:tblGrid>
              <a:tr h="756430">
                <a:tc gridSpan="8">
                  <a:txBody>
                    <a:bodyPr/>
                    <a:lstStyle/>
                    <a:p>
                      <a:pPr algn="ctr"/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Agir, s’exprimer, comprendre à travers les activités artistiques : dessiner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901565"/>
                  </a:ext>
                </a:extLst>
              </a:tr>
              <a:tr h="10079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91810"/>
                  </a:ext>
                </a:extLst>
              </a:tr>
              <a:tr h="27562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716758"/>
                  </a:ext>
                </a:extLst>
              </a:tr>
              <a:tr h="96868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675601"/>
                  </a:ext>
                </a:extLst>
              </a:tr>
              <a:tr h="41343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377075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E76C13A4-96F9-45D0-B938-7B3AF1C37FA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12799" r="49867" b="65844"/>
          <a:stretch/>
        </p:blipFill>
        <p:spPr bwMode="auto">
          <a:xfrm rot="10800000">
            <a:off x="4333346" y="3051123"/>
            <a:ext cx="876712" cy="794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D24B54C-DBC9-42F2-9F3C-84A22F9D936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9" r="18478" b="70532"/>
          <a:stretch/>
        </p:blipFill>
        <p:spPr bwMode="auto">
          <a:xfrm rot="5400000">
            <a:off x="5251633" y="3085125"/>
            <a:ext cx="837585" cy="7909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BD25F23-B145-4DC2-A932-6022ABC4CE5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7" t="75066" r="27220" b="-1625"/>
          <a:stretch/>
        </p:blipFill>
        <p:spPr bwMode="auto">
          <a:xfrm rot="5400000">
            <a:off x="6162922" y="3050877"/>
            <a:ext cx="837583" cy="882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B0348AC-B123-4DC6-BA41-A23512BC0D71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3" t="20470" r="26486" b="49962"/>
          <a:stretch/>
        </p:blipFill>
        <p:spPr bwMode="auto">
          <a:xfrm>
            <a:off x="7079604" y="3058436"/>
            <a:ext cx="876712" cy="909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6B8CE74-4FEA-4311-AE12-8E65D1F1F338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t="53383" r="62840" b="16959"/>
          <a:stretch/>
        </p:blipFill>
        <p:spPr bwMode="auto">
          <a:xfrm rot="10800000">
            <a:off x="8044823" y="3051123"/>
            <a:ext cx="839470" cy="892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9585579-13E9-4D11-B66E-765C324EBC02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3" t="6591" r="21148" b="63093"/>
          <a:stretch/>
        </p:blipFill>
        <p:spPr bwMode="auto">
          <a:xfrm rot="5400000">
            <a:off x="8916094" y="3062748"/>
            <a:ext cx="851767" cy="882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78C2BDE-1D7E-48BD-89D4-8706001D06BF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0" t="12368" r="51644" b="57473"/>
          <a:stretch/>
        </p:blipFill>
        <p:spPr bwMode="auto">
          <a:xfrm rot="10800000">
            <a:off x="9908676" y="3059264"/>
            <a:ext cx="708738" cy="8920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0A83BEC-E168-43EB-9179-FCE0C513E8F9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1" t="63269" r="33837" b="6415"/>
          <a:stretch/>
        </p:blipFill>
        <p:spPr bwMode="auto">
          <a:xfrm rot="5400000">
            <a:off x="10721934" y="3055868"/>
            <a:ext cx="859081" cy="851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47553E0-8B99-402B-BBDE-F39474B3EC9F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3" t="16982" r="50052" b="56293"/>
          <a:stretch/>
        </p:blipFill>
        <p:spPr bwMode="auto">
          <a:xfrm rot="10800000">
            <a:off x="4331448" y="4305669"/>
            <a:ext cx="876712" cy="8766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EEC1A79-093C-4002-92ED-22B8F206CF74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5" r="61815" b="54059"/>
          <a:stretch/>
        </p:blipFill>
        <p:spPr bwMode="auto">
          <a:xfrm rot="10800000">
            <a:off x="5305077" y="4318472"/>
            <a:ext cx="790923" cy="837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6A3EB18-CA30-41EA-B908-41A228F1825F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t="18210" r="57747" b="52200"/>
          <a:stretch/>
        </p:blipFill>
        <p:spPr bwMode="auto">
          <a:xfrm rot="10800000">
            <a:off x="6164158" y="4348666"/>
            <a:ext cx="790924" cy="837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EB8B78C-A7CF-498C-BC3D-31F04345E0FD}"/>
              </a:ext>
            </a:extLst>
          </p:cNvPr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7" t="-623" r="21176" b="70380"/>
          <a:stretch/>
        </p:blipFill>
        <p:spPr bwMode="auto">
          <a:xfrm rot="5400000">
            <a:off x="7118145" y="4338206"/>
            <a:ext cx="820226" cy="8680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F0E9130-4C6C-4EB5-9D00-403FD7468D75}"/>
              </a:ext>
            </a:extLst>
          </p:cNvPr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9" t="48768" r="12400" b="17409"/>
          <a:stretch/>
        </p:blipFill>
        <p:spPr bwMode="auto">
          <a:xfrm>
            <a:off x="8044823" y="4341473"/>
            <a:ext cx="790925" cy="820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A11F18A-71EF-48B7-ADF5-D2D6EE76FFB0}"/>
              </a:ext>
            </a:extLst>
          </p:cNvPr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3" t="18058" r="51643" b="57472"/>
          <a:stretch/>
        </p:blipFill>
        <p:spPr bwMode="auto">
          <a:xfrm rot="10800000">
            <a:off x="8888152" y="4362114"/>
            <a:ext cx="879487" cy="804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848A9C1-9CE0-4628-A222-D10CF1EDE473}"/>
              </a:ext>
            </a:extLst>
          </p:cNvPr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5" t="61322" r="18565" b="10793"/>
          <a:stretch/>
        </p:blipFill>
        <p:spPr bwMode="auto">
          <a:xfrm rot="5400000">
            <a:off x="9863326" y="4397218"/>
            <a:ext cx="804290" cy="708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8303C60-4CE1-4DD4-BF4C-D024CDC7F125}"/>
              </a:ext>
            </a:extLst>
          </p:cNvPr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3" t="20870" r="67922" b="52312"/>
          <a:stretch/>
        </p:blipFill>
        <p:spPr bwMode="auto">
          <a:xfrm rot="10800000">
            <a:off x="10803813" y="4362114"/>
            <a:ext cx="695325" cy="859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84FC7FC8-6560-4032-8CEC-18319F8F4A34}"/>
              </a:ext>
            </a:extLst>
          </p:cNvPr>
          <p:cNvSpPr txBox="1"/>
          <p:nvPr/>
        </p:nvSpPr>
        <p:spPr>
          <a:xfrm>
            <a:off x="6384032" y="1651367"/>
            <a:ext cx="3631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/>
              <a:t>Grande section</a:t>
            </a:r>
          </a:p>
        </p:txBody>
      </p:sp>
    </p:spTree>
    <p:extLst>
      <p:ext uri="{BB962C8B-B14F-4D97-AF65-F5344CB8AC3E}">
        <p14:creationId xmlns:p14="http://schemas.microsoft.com/office/powerpoint/2010/main" val="244364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67608" y="1916832"/>
            <a:ext cx="7443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N’oubliez pas de jeter un coup d’œil sur le </a:t>
            </a:r>
            <a:r>
              <a:rPr lang="fr-FR" dirty="0" err="1" smtClean="0"/>
              <a:t>padlet</a:t>
            </a:r>
            <a:r>
              <a:rPr lang="fr-FR" dirty="0" smtClean="0"/>
              <a:t> de la mission EAC 93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022355" y="3244334"/>
            <a:ext cx="4147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2"/>
              </a:rPr>
              <a:t>https://padlet.com/eac93/Mission_EAC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868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nfants amis 16 x 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701_TF03896101" id="{F231FC5F-9B3B-424D-9F9D-9C5C9BE5DAD0}" vid="{78E01B54-1707-4259-920B-D2E00895BDB6}"/>
    </a:ext>
  </a:extLst>
</a:theme>
</file>

<file path=ppt/theme/theme2.xml><?xml version="1.0" encoding="utf-8"?>
<a:theme xmlns:a="http://schemas.openxmlformats.org/drawingml/2006/main" name="Thèm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Cour de récréation, album (grand écran)</Template>
  <TotalTime>11</TotalTime>
  <Words>172</Words>
  <Application>Microsoft Office PowerPoint</Application>
  <PresentationFormat>Grand écran</PresentationFormat>
  <Paragraphs>16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Enfants amis 16 x 9</vt:lpstr>
      <vt:lpstr>Agir, s’exprimer et comprendre à travers les activités artistiques</vt:lpstr>
      <vt:lpstr>Agir, s’exprimer, comprendre à travers les activités artistiques</vt:lpstr>
      <vt:lpstr>Activités artistiques   Autour de la main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Agir, s’exprimer et comprendre à travers les activités artistiques</dc:title>
  <dc:creator>TALAMONI Annie</dc:creator>
  <cp:keywords/>
  <cp:lastModifiedBy>EMMANUELLE LEJEUNE</cp:lastModifiedBy>
  <cp:revision>3</cp:revision>
  <dcterms:created xsi:type="dcterms:W3CDTF">2020-05-05T06:41:42Z</dcterms:created>
  <dcterms:modified xsi:type="dcterms:W3CDTF">2020-05-07T09:03:45Z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