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34"/>
  </p:notesMasterIdLst>
  <p:sldIdLst>
    <p:sldId id="257" r:id="rId2"/>
    <p:sldId id="269" r:id="rId3"/>
    <p:sldId id="256" r:id="rId4"/>
    <p:sldId id="270" r:id="rId5"/>
    <p:sldId id="283" r:id="rId6"/>
    <p:sldId id="284" r:id="rId7"/>
    <p:sldId id="285" r:id="rId8"/>
    <p:sldId id="271" r:id="rId9"/>
    <p:sldId id="272" r:id="rId10"/>
    <p:sldId id="296" r:id="rId11"/>
    <p:sldId id="297" r:id="rId12"/>
    <p:sldId id="298" r:id="rId13"/>
    <p:sldId id="299" r:id="rId14"/>
    <p:sldId id="300" r:id="rId15"/>
    <p:sldId id="301" r:id="rId16"/>
    <p:sldId id="295" r:id="rId17"/>
    <p:sldId id="273" r:id="rId18"/>
    <p:sldId id="274" r:id="rId19"/>
    <p:sldId id="286" r:id="rId20"/>
    <p:sldId id="287" r:id="rId21"/>
    <p:sldId id="288" r:id="rId22"/>
    <p:sldId id="278" r:id="rId23"/>
    <p:sldId id="279" r:id="rId24"/>
    <p:sldId id="276" r:id="rId25"/>
    <p:sldId id="281" r:id="rId26"/>
    <p:sldId id="282" r:id="rId27"/>
    <p:sldId id="289" r:id="rId28"/>
    <p:sldId id="290" r:id="rId29"/>
    <p:sldId id="293" r:id="rId30"/>
    <p:sldId id="291" r:id="rId31"/>
    <p:sldId id="292" r:id="rId32"/>
    <p:sldId id="294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B1D"/>
    <a:srgbClr val="E4660F"/>
    <a:srgbClr val="824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17"/>
  </p:normalViewPr>
  <p:slideViewPr>
    <p:cSldViewPr snapToGrid="0" snapToObjects="1">
      <p:cViewPr>
        <p:scale>
          <a:sx n="44" d="100"/>
          <a:sy n="44" d="100"/>
        </p:scale>
        <p:origin x="144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8DA29-2066-B44D-95D5-0541CCF1DCE6}" type="doc">
      <dgm:prSet loTypeId="urn:microsoft.com/office/officeart/2005/8/layout/equation2" loCatId="" qsTypeId="urn:microsoft.com/office/officeart/2005/8/quickstyle/simple1" qsCatId="simple" csTypeId="urn:microsoft.com/office/officeart/2005/8/colors/accent0_2" csCatId="mainScheme" phldr="1"/>
      <dgm:spPr/>
    </dgm:pt>
    <dgm:pt modelId="{B0ABE622-CE32-9F4C-A329-E5AE9030F336}">
      <dgm:prSet phldrT="[Texte]"/>
      <dgm:spPr/>
      <dgm:t>
        <a:bodyPr/>
        <a:lstStyle/>
        <a:p>
          <a:r>
            <a:rPr lang="fr-FR" dirty="0"/>
            <a:t>Fin du marché ENT 1D</a:t>
          </a:r>
        </a:p>
      </dgm:t>
    </dgm:pt>
    <dgm:pt modelId="{1804D664-8C9D-A347-939F-171FD37B5917}" type="parTrans" cxnId="{356C54D8-BB1A-3244-B74A-4D7F91E6AA57}">
      <dgm:prSet/>
      <dgm:spPr/>
      <dgm:t>
        <a:bodyPr/>
        <a:lstStyle/>
        <a:p>
          <a:endParaRPr lang="fr-FR"/>
        </a:p>
      </dgm:t>
    </dgm:pt>
    <dgm:pt modelId="{4C1A8CB0-77C7-8546-8886-3BAC3204301C}" type="sibTrans" cxnId="{356C54D8-BB1A-3244-B74A-4D7F91E6AA57}">
      <dgm:prSet/>
      <dgm:spPr/>
      <dgm:t>
        <a:bodyPr/>
        <a:lstStyle/>
        <a:p>
          <a:endParaRPr lang="fr-FR"/>
        </a:p>
      </dgm:t>
    </dgm:pt>
    <dgm:pt modelId="{C1A16DCB-5429-2348-B7E7-DC087B0700D8}">
      <dgm:prSet phldrT="[Texte]"/>
      <dgm:spPr/>
      <dgm:t>
        <a:bodyPr/>
        <a:lstStyle/>
        <a:p>
          <a:r>
            <a:rPr lang="fr-FR" dirty="0"/>
            <a:t>Fin du marché ENT 2D</a:t>
          </a:r>
        </a:p>
      </dgm:t>
    </dgm:pt>
    <dgm:pt modelId="{A77B3BE0-0FBD-3543-A905-CE707E20ED28}" type="parTrans" cxnId="{9B2C6865-2964-7C4B-95BF-3796067A5138}">
      <dgm:prSet/>
      <dgm:spPr/>
      <dgm:t>
        <a:bodyPr/>
        <a:lstStyle/>
        <a:p>
          <a:endParaRPr lang="fr-FR"/>
        </a:p>
      </dgm:t>
    </dgm:pt>
    <dgm:pt modelId="{F5F9F022-FA0D-CA4A-B292-9C0CB0639AC3}" type="sibTrans" cxnId="{9B2C6865-2964-7C4B-95BF-3796067A5138}">
      <dgm:prSet/>
      <dgm:spPr/>
      <dgm:t>
        <a:bodyPr/>
        <a:lstStyle/>
        <a:p>
          <a:endParaRPr lang="fr-FR"/>
        </a:p>
      </dgm:t>
    </dgm:pt>
    <dgm:pt modelId="{0C3853A7-5AD7-7541-AAAB-3C5AACAF0D66}">
      <dgm:prSet phldrT="[Texte]"/>
      <dgm:spPr/>
      <dgm:t>
        <a:bodyPr/>
        <a:lstStyle/>
        <a:p>
          <a:r>
            <a:rPr lang="fr-FR" dirty="0"/>
            <a:t>Nouveau marché public pour un ENT commun ou interopérable</a:t>
          </a:r>
        </a:p>
      </dgm:t>
    </dgm:pt>
    <dgm:pt modelId="{1D0C5DD2-8EB2-3140-A836-1EC6B14D91EB}" type="parTrans" cxnId="{84C5586F-2C60-E84C-827A-CF2759C88F1B}">
      <dgm:prSet/>
      <dgm:spPr/>
      <dgm:t>
        <a:bodyPr/>
        <a:lstStyle/>
        <a:p>
          <a:endParaRPr lang="fr-FR"/>
        </a:p>
      </dgm:t>
    </dgm:pt>
    <dgm:pt modelId="{1F985D59-7A2C-0243-B7E5-9ADA8C44435A}" type="sibTrans" cxnId="{84C5586F-2C60-E84C-827A-CF2759C88F1B}">
      <dgm:prSet/>
      <dgm:spPr/>
      <dgm:t>
        <a:bodyPr/>
        <a:lstStyle/>
        <a:p>
          <a:endParaRPr lang="fr-FR"/>
        </a:p>
      </dgm:t>
    </dgm:pt>
    <dgm:pt modelId="{8C6AE6AF-31DB-E349-9CF8-A1D22C6432D5}" type="pres">
      <dgm:prSet presAssocID="{9618DA29-2066-B44D-95D5-0541CCF1DCE6}" presName="Name0" presStyleCnt="0">
        <dgm:presLayoutVars>
          <dgm:dir/>
          <dgm:resizeHandles val="exact"/>
        </dgm:presLayoutVars>
      </dgm:prSet>
      <dgm:spPr/>
    </dgm:pt>
    <dgm:pt modelId="{563AC8AF-6938-1040-910A-D910CF64D0D1}" type="pres">
      <dgm:prSet presAssocID="{9618DA29-2066-B44D-95D5-0541CCF1DCE6}" presName="vNodes" presStyleCnt="0"/>
      <dgm:spPr/>
    </dgm:pt>
    <dgm:pt modelId="{80939651-69FD-AC49-8A7E-474554BA993D}" type="pres">
      <dgm:prSet presAssocID="{B0ABE622-CE32-9F4C-A329-E5AE9030F336}" presName="node" presStyleLbl="node1" presStyleIdx="0" presStyleCnt="3">
        <dgm:presLayoutVars>
          <dgm:bulletEnabled val="1"/>
        </dgm:presLayoutVars>
      </dgm:prSet>
      <dgm:spPr/>
    </dgm:pt>
    <dgm:pt modelId="{3CA5D57E-C149-434A-8CB6-DAE71C7B7AFB}" type="pres">
      <dgm:prSet presAssocID="{4C1A8CB0-77C7-8546-8886-3BAC3204301C}" presName="spacerT" presStyleCnt="0"/>
      <dgm:spPr/>
    </dgm:pt>
    <dgm:pt modelId="{215BAFC2-2EA1-1944-AE32-7A3C148BB88E}" type="pres">
      <dgm:prSet presAssocID="{4C1A8CB0-77C7-8546-8886-3BAC3204301C}" presName="sibTrans" presStyleLbl="sibTrans2D1" presStyleIdx="0" presStyleCnt="2" custLinFactX="-81557" custLinFactY="-127310" custLinFactNeighborX="-100000" custLinFactNeighborY="-200000"/>
      <dgm:spPr/>
    </dgm:pt>
    <dgm:pt modelId="{30FC3060-A974-484B-86D4-926F4C0AE08D}" type="pres">
      <dgm:prSet presAssocID="{4C1A8CB0-77C7-8546-8886-3BAC3204301C}" presName="spacerB" presStyleCnt="0"/>
      <dgm:spPr/>
    </dgm:pt>
    <dgm:pt modelId="{A0C2927D-88C6-E64F-B9BD-91FD0709CC5A}" type="pres">
      <dgm:prSet presAssocID="{C1A16DCB-5429-2348-B7E7-DC087B0700D8}" presName="node" presStyleLbl="node1" presStyleIdx="1" presStyleCnt="3">
        <dgm:presLayoutVars>
          <dgm:bulletEnabled val="1"/>
        </dgm:presLayoutVars>
      </dgm:prSet>
      <dgm:spPr/>
    </dgm:pt>
    <dgm:pt modelId="{0F0E6BFB-4920-344F-80C0-374005C51D20}" type="pres">
      <dgm:prSet presAssocID="{9618DA29-2066-B44D-95D5-0541CCF1DCE6}" presName="sibTransLast" presStyleLbl="sibTrans2D1" presStyleIdx="1" presStyleCnt="2"/>
      <dgm:spPr/>
    </dgm:pt>
    <dgm:pt modelId="{49F567AA-10D2-2C44-91F5-1AFE387B4B4A}" type="pres">
      <dgm:prSet presAssocID="{9618DA29-2066-B44D-95D5-0541CCF1DCE6}" presName="connectorText" presStyleLbl="sibTrans2D1" presStyleIdx="1" presStyleCnt="2"/>
      <dgm:spPr/>
    </dgm:pt>
    <dgm:pt modelId="{998D3469-DC35-0146-8BF9-9CA6F387C786}" type="pres">
      <dgm:prSet presAssocID="{9618DA29-2066-B44D-95D5-0541CCF1DCE6}" presName="lastNode" presStyleLbl="node1" presStyleIdx="2" presStyleCnt="3" custScaleX="111207" custLinFactNeighborX="9285">
        <dgm:presLayoutVars>
          <dgm:bulletEnabled val="1"/>
        </dgm:presLayoutVars>
      </dgm:prSet>
      <dgm:spPr/>
    </dgm:pt>
  </dgm:ptLst>
  <dgm:cxnLst>
    <dgm:cxn modelId="{EFD1FB50-E5C8-734F-A9AB-8001A60EFD09}" type="presOf" srcId="{4C1A8CB0-77C7-8546-8886-3BAC3204301C}" destId="{215BAFC2-2EA1-1944-AE32-7A3C148BB88E}" srcOrd="0" destOrd="0" presId="urn:microsoft.com/office/officeart/2005/8/layout/equation2"/>
    <dgm:cxn modelId="{B0500B63-387D-A24E-BCE8-1364678F26BE}" type="presOf" srcId="{0C3853A7-5AD7-7541-AAAB-3C5AACAF0D66}" destId="{998D3469-DC35-0146-8BF9-9CA6F387C786}" srcOrd="0" destOrd="0" presId="urn:microsoft.com/office/officeart/2005/8/layout/equation2"/>
    <dgm:cxn modelId="{9B2C6865-2964-7C4B-95BF-3796067A5138}" srcId="{9618DA29-2066-B44D-95D5-0541CCF1DCE6}" destId="{C1A16DCB-5429-2348-B7E7-DC087B0700D8}" srcOrd="1" destOrd="0" parTransId="{A77B3BE0-0FBD-3543-A905-CE707E20ED28}" sibTransId="{F5F9F022-FA0D-CA4A-B292-9C0CB0639AC3}"/>
    <dgm:cxn modelId="{84C5586F-2C60-E84C-827A-CF2759C88F1B}" srcId="{9618DA29-2066-B44D-95D5-0541CCF1DCE6}" destId="{0C3853A7-5AD7-7541-AAAB-3C5AACAF0D66}" srcOrd="2" destOrd="0" parTransId="{1D0C5DD2-8EB2-3140-A836-1EC6B14D91EB}" sibTransId="{1F985D59-7A2C-0243-B7E5-9ADA8C44435A}"/>
    <dgm:cxn modelId="{1DAF8A94-D128-464F-92E1-34090713A8BA}" type="presOf" srcId="{C1A16DCB-5429-2348-B7E7-DC087B0700D8}" destId="{A0C2927D-88C6-E64F-B9BD-91FD0709CC5A}" srcOrd="0" destOrd="0" presId="urn:microsoft.com/office/officeart/2005/8/layout/equation2"/>
    <dgm:cxn modelId="{2D75239B-3B9F-AF42-8C6D-1BA835EAC2D5}" type="presOf" srcId="{9618DA29-2066-B44D-95D5-0541CCF1DCE6}" destId="{8C6AE6AF-31DB-E349-9CF8-A1D22C6432D5}" srcOrd="0" destOrd="0" presId="urn:microsoft.com/office/officeart/2005/8/layout/equation2"/>
    <dgm:cxn modelId="{44279A9C-FD55-1146-88A5-0BAD93909731}" type="presOf" srcId="{F5F9F022-FA0D-CA4A-B292-9C0CB0639AC3}" destId="{0F0E6BFB-4920-344F-80C0-374005C51D20}" srcOrd="0" destOrd="0" presId="urn:microsoft.com/office/officeart/2005/8/layout/equation2"/>
    <dgm:cxn modelId="{62D1D0A7-F7EC-6545-92AC-039D7751339D}" type="presOf" srcId="{B0ABE622-CE32-9F4C-A329-E5AE9030F336}" destId="{80939651-69FD-AC49-8A7E-474554BA993D}" srcOrd="0" destOrd="0" presId="urn:microsoft.com/office/officeart/2005/8/layout/equation2"/>
    <dgm:cxn modelId="{648060D7-9A39-314D-AA8C-58743DC1D2C5}" type="presOf" srcId="{F5F9F022-FA0D-CA4A-B292-9C0CB0639AC3}" destId="{49F567AA-10D2-2C44-91F5-1AFE387B4B4A}" srcOrd="1" destOrd="0" presId="urn:microsoft.com/office/officeart/2005/8/layout/equation2"/>
    <dgm:cxn modelId="{356C54D8-BB1A-3244-B74A-4D7F91E6AA57}" srcId="{9618DA29-2066-B44D-95D5-0541CCF1DCE6}" destId="{B0ABE622-CE32-9F4C-A329-E5AE9030F336}" srcOrd="0" destOrd="0" parTransId="{1804D664-8C9D-A347-939F-171FD37B5917}" sibTransId="{4C1A8CB0-77C7-8546-8886-3BAC3204301C}"/>
    <dgm:cxn modelId="{B9EA4016-15F8-4349-8C36-3ABF547B66B6}" type="presParOf" srcId="{8C6AE6AF-31DB-E349-9CF8-A1D22C6432D5}" destId="{563AC8AF-6938-1040-910A-D910CF64D0D1}" srcOrd="0" destOrd="0" presId="urn:microsoft.com/office/officeart/2005/8/layout/equation2"/>
    <dgm:cxn modelId="{4F46304E-95E5-E647-8BE6-3CDE71B50B81}" type="presParOf" srcId="{563AC8AF-6938-1040-910A-D910CF64D0D1}" destId="{80939651-69FD-AC49-8A7E-474554BA993D}" srcOrd="0" destOrd="0" presId="urn:microsoft.com/office/officeart/2005/8/layout/equation2"/>
    <dgm:cxn modelId="{460755FE-2363-644E-9646-95D848619D51}" type="presParOf" srcId="{563AC8AF-6938-1040-910A-D910CF64D0D1}" destId="{3CA5D57E-C149-434A-8CB6-DAE71C7B7AFB}" srcOrd="1" destOrd="0" presId="urn:microsoft.com/office/officeart/2005/8/layout/equation2"/>
    <dgm:cxn modelId="{37D45A7A-054A-AE4A-A471-FE8356CF67BA}" type="presParOf" srcId="{563AC8AF-6938-1040-910A-D910CF64D0D1}" destId="{215BAFC2-2EA1-1944-AE32-7A3C148BB88E}" srcOrd="2" destOrd="0" presId="urn:microsoft.com/office/officeart/2005/8/layout/equation2"/>
    <dgm:cxn modelId="{594C704B-6031-8241-B6EA-C4B10B828072}" type="presParOf" srcId="{563AC8AF-6938-1040-910A-D910CF64D0D1}" destId="{30FC3060-A974-484B-86D4-926F4C0AE08D}" srcOrd="3" destOrd="0" presId="urn:microsoft.com/office/officeart/2005/8/layout/equation2"/>
    <dgm:cxn modelId="{5BAE3751-230C-FE4B-B353-823A29A3F663}" type="presParOf" srcId="{563AC8AF-6938-1040-910A-D910CF64D0D1}" destId="{A0C2927D-88C6-E64F-B9BD-91FD0709CC5A}" srcOrd="4" destOrd="0" presId="urn:microsoft.com/office/officeart/2005/8/layout/equation2"/>
    <dgm:cxn modelId="{06D4F789-404F-6143-9A55-A8F5049488BD}" type="presParOf" srcId="{8C6AE6AF-31DB-E349-9CF8-A1D22C6432D5}" destId="{0F0E6BFB-4920-344F-80C0-374005C51D20}" srcOrd="1" destOrd="0" presId="urn:microsoft.com/office/officeart/2005/8/layout/equation2"/>
    <dgm:cxn modelId="{30989326-AF5B-8B45-B788-6602B885ECB5}" type="presParOf" srcId="{0F0E6BFB-4920-344F-80C0-374005C51D20}" destId="{49F567AA-10D2-2C44-91F5-1AFE387B4B4A}" srcOrd="0" destOrd="0" presId="urn:microsoft.com/office/officeart/2005/8/layout/equation2"/>
    <dgm:cxn modelId="{32656DCF-5378-E746-A8D1-FEB08782439F}" type="presParOf" srcId="{8C6AE6AF-31DB-E349-9CF8-A1D22C6432D5}" destId="{998D3469-DC35-0146-8BF9-9CA6F387C78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8DA29-2066-B44D-95D5-0541CCF1DCE6}" type="doc">
      <dgm:prSet loTypeId="urn:microsoft.com/office/officeart/2005/8/layout/equation2" loCatId="" qsTypeId="urn:microsoft.com/office/officeart/2005/8/quickstyle/simple1" qsCatId="simple" csTypeId="urn:microsoft.com/office/officeart/2005/8/colors/accent0_2" csCatId="mainScheme" phldr="1"/>
      <dgm:spPr/>
    </dgm:pt>
    <dgm:pt modelId="{B0ABE622-CE32-9F4C-A329-E5AE9030F336}">
      <dgm:prSet phldrT="[Texte]"/>
      <dgm:spPr/>
      <dgm:t>
        <a:bodyPr/>
        <a:lstStyle/>
        <a:p>
          <a:r>
            <a:rPr lang="fr-FR" dirty="0"/>
            <a:t>Fin du marché ENT 1D</a:t>
          </a:r>
        </a:p>
      </dgm:t>
    </dgm:pt>
    <dgm:pt modelId="{1804D664-8C9D-A347-939F-171FD37B5917}" type="parTrans" cxnId="{356C54D8-BB1A-3244-B74A-4D7F91E6AA57}">
      <dgm:prSet/>
      <dgm:spPr/>
      <dgm:t>
        <a:bodyPr/>
        <a:lstStyle/>
        <a:p>
          <a:endParaRPr lang="fr-FR"/>
        </a:p>
      </dgm:t>
    </dgm:pt>
    <dgm:pt modelId="{4C1A8CB0-77C7-8546-8886-3BAC3204301C}" type="sibTrans" cxnId="{356C54D8-BB1A-3244-B74A-4D7F91E6AA57}">
      <dgm:prSet/>
      <dgm:spPr/>
      <dgm:t>
        <a:bodyPr/>
        <a:lstStyle/>
        <a:p>
          <a:endParaRPr lang="fr-FR"/>
        </a:p>
      </dgm:t>
    </dgm:pt>
    <dgm:pt modelId="{C1A16DCB-5429-2348-B7E7-DC087B0700D8}">
      <dgm:prSet phldrT="[Texte]"/>
      <dgm:spPr/>
      <dgm:t>
        <a:bodyPr/>
        <a:lstStyle/>
        <a:p>
          <a:r>
            <a:rPr lang="fr-FR" dirty="0"/>
            <a:t>Fin du marché ENT 2D</a:t>
          </a:r>
        </a:p>
      </dgm:t>
    </dgm:pt>
    <dgm:pt modelId="{A77B3BE0-0FBD-3543-A905-CE707E20ED28}" type="parTrans" cxnId="{9B2C6865-2964-7C4B-95BF-3796067A5138}">
      <dgm:prSet/>
      <dgm:spPr/>
      <dgm:t>
        <a:bodyPr/>
        <a:lstStyle/>
        <a:p>
          <a:endParaRPr lang="fr-FR"/>
        </a:p>
      </dgm:t>
    </dgm:pt>
    <dgm:pt modelId="{F5F9F022-FA0D-CA4A-B292-9C0CB0639AC3}" type="sibTrans" cxnId="{9B2C6865-2964-7C4B-95BF-3796067A5138}">
      <dgm:prSet/>
      <dgm:spPr/>
      <dgm:t>
        <a:bodyPr/>
        <a:lstStyle/>
        <a:p>
          <a:endParaRPr lang="fr-FR"/>
        </a:p>
      </dgm:t>
    </dgm:pt>
    <dgm:pt modelId="{0C3853A7-5AD7-7541-AAAB-3C5AACAF0D66}">
      <dgm:prSet phldrT="[Texte]"/>
      <dgm:spPr/>
      <dgm:t>
        <a:bodyPr/>
        <a:lstStyle/>
        <a:p>
          <a:r>
            <a:rPr lang="fr-FR" dirty="0"/>
            <a:t>Nouveau marché public pour un ENT commun ou interopérable</a:t>
          </a:r>
        </a:p>
      </dgm:t>
    </dgm:pt>
    <dgm:pt modelId="{1D0C5DD2-8EB2-3140-A836-1EC6B14D91EB}" type="parTrans" cxnId="{84C5586F-2C60-E84C-827A-CF2759C88F1B}">
      <dgm:prSet/>
      <dgm:spPr/>
      <dgm:t>
        <a:bodyPr/>
        <a:lstStyle/>
        <a:p>
          <a:endParaRPr lang="fr-FR"/>
        </a:p>
      </dgm:t>
    </dgm:pt>
    <dgm:pt modelId="{1F985D59-7A2C-0243-B7E5-9ADA8C44435A}" type="sibTrans" cxnId="{84C5586F-2C60-E84C-827A-CF2759C88F1B}">
      <dgm:prSet/>
      <dgm:spPr/>
      <dgm:t>
        <a:bodyPr/>
        <a:lstStyle/>
        <a:p>
          <a:endParaRPr lang="fr-FR"/>
        </a:p>
      </dgm:t>
    </dgm:pt>
    <dgm:pt modelId="{8C6AE6AF-31DB-E349-9CF8-A1D22C6432D5}" type="pres">
      <dgm:prSet presAssocID="{9618DA29-2066-B44D-95D5-0541CCF1DCE6}" presName="Name0" presStyleCnt="0">
        <dgm:presLayoutVars>
          <dgm:dir/>
          <dgm:resizeHandles val="exact"/>
        </dgm:presLayoutVars>
      </dgm:prSet>
      <dgm:spPr/>
    </dgm:pt>
    <dgm:pt modelId="{563AC8AF-6938-1040-910A-D910CF64D0D1}" type="pres">
      <dgm:prSet presAssocID="{9618DA29-2066-B44D-95D5-0541CCF1DCE6}" presName="vNodes" presStyleCnt="0"/>
      <dgm:spPr/>
    </dgm:pt>
    <dgm:pt modelId="{80939651-69FD-AC49-8A7E-474554BA993D}" type="pres">
      <dgm:prSet presAssocID="{B0ABE622-CE32-9F4C-A329-E5AE9030F336}" presName="node" presStyleLbl="node1" presStyleIdx="0" presStyleCnt="3">
        <dgm:presLayoutVars>
          <dgm:bulletEnabled val="1"/>
        </dgm:presLayoutVars>
      </dgm:prSet>
      <dgm:spPr/>
    </dgm:pt>
    <dgm:pt modelId="{3CA5D57E-C149-434A-8CB6-DAE71C7B7AFB}" type="pres">
      <dgm:prSet presAssocID="{4C1A8CB0-77C7-8546-8886-3BAC3204301C}" presName="spacerT" presStyleCnt="0"/>
      <dgm:spPr/>
    </dgm:pt>
    <dgm:pt modelId="{215BAFC2-2EA1-1944-AE32-7A3C148BB88E}" type="pres">
      <dgm:prSet presAssocID="{4C1A8CB0-77C7-8546-8886-3BAC3204301C}" presName="sibTrans" presStyleLbl="sibTrans2D1" presStyleIdx="0" presStyleCnt="2" custLinFactX="-81557" custLinFactY="-127310" custLinFactNeighborX="-100000" custLinFactNeighborY="-200000"/>
      <dgm:spPr/>
    </dgm:pt>
    <dgm:pt modelId="{30FC3060-A974-484B-86D4-926F4C0AE08D}" type="pres">
      <dgm:prSet presAssocID="{4C1A8CB0-77C7-8546-8886-3BAC3204301C}" presName="spacerB" presStyleCnt="0"/>
      <dgm:spPr/>
    </dgm:pt>
    <dgm:pt modelId="{A0C2927D-88C6-E64F-B9BD-91FD0709CC5A}" type="pres">
      <dgm:prSet presAssocID="{C1A16DCB-5429-2348-B7E7-DC087B0700D8}" presName="node" presStyleLbl="node1" presStyleIdx="1" presStyleCnt="3">
        <dgm:presLayoutVars>
          <dgm:bulletEnabled val="1"/>
        </dgm:presLayoutVars>
      </dgm:prSet>
      <dgm:spPr/>
    </dgm:pt>
    <dgm:pt modelId="{0F0E6BFB-4920-344F-80C0-374005C51D20}" type="pres">
      <dgm:prSet presAssocID="{9618DA29-2066-B44D-95D5-0541CCF1DCE6}" presName="sibTransLast" presStyleLbl="sibTrans2D1" presStyleIdx="1" presStyleCnt="2"/>
      <dgm:spPr/>
    </dgm:pt>
    <dgm:pt modelId="{49F567AA-10D2-2C44-91F5-1AFE387B4B4A}" type="pres">
      <dgm:prSet presAssocID="{9618DA29-2066-B44D-95D5-0541CCF1DCE6}" presName="connectorText" presStyleLbl="sibTrans2D1" presStyleIdx="1" presStyleCnt="2"/>
      <dgm:spPr/>
    </dgm:pt>
    <dgm:pt modelId="{998D3469-DC35-0146-8BF9-9CA6F387C786}" type="pres">
      <dgm:prSet presAssocID="{9618DA29-2066-B44D-95D5-0541CCF1DCE6}" presName="lastNode" presStyleLbl="node1" presStyleIdx="2" presStyleCnt="3" custScaleX="111207" custLinFactNeighborX="9285">
        <dgm:presLayoutVars>
          <dgm:bulletEnabled val="1"/>
        </dgm:presLayoutVars>
      </dgm:prSet>
      <dgm:spPr/>
    </dgm:pt>
  </dgm:ptLst>
  <dgm:cxnLst>
    <dgm:cxn modelId="{EFD1FB50-E5C8-734F-A9AB-8001A60EFD09}" type="presOf" srcId="{4C1A8CB0-77C7-8546-8886-3BAC3204301C}" destId="{215BAFC2-2EA1-1944-AE32-7A3C148BB88E}" srcOrd="0" destOrd="0" presId="urn:microsoft.com/office/officeart/2005/8/layout/equation2"/>
    <dgm:cxn modelId="{B0500B63-387D-A24E-BCE8-1364678F26BE}" type="presOf" srcId="{0C3853A7-5AD7-7541-AAAB-3C5AACAF0D66}" destId="{998D3469-DC35-0146-8BF9-9CA6F387C786}" srcOrd="0" destOrd="0" presId="urn:microsoft.com/office/officeart/2005/8/layout/equation2"/>
    <dgm:cxn modelId="{9B2C6865-2964-7C4B-95BF-3796067A5138}" srcId="{9618DA29-2066-B44D-95D5-0541CCF1DCE6}" destId="{C1A16DCB-5429-2348-B7E7-DC087B0700D8}" srcOrd="1" destOrd="0" parTransId="{A77B3BE0-0FBD-3543-A905-CE707E20ED28}" sibTransId="{F5F9F022-FA0D-CA4A-B292-9C0CB0639AC3}"/>
    <dgm:cxn modelId="{84C5586F-2C60-E84C-827A-CF2759C88F1B}" srcId="{9618DA29-2066-B44D-95D5-0541CCF1DCE6}" destId="{0C3853A7-5AD7-7541-AAAB-3C5AACAF0D66}" srcOrd="2" destOrd="0" parTransId="{1D0C5DD2-8EB2-3140-A836-1EC6B14D91EB}" sibTransId="{1F985D59-7A2C-0243-B7E5-9ADA8C44435A}"/>
    <dgm:cxn modelId="{1DAF8A94-D128-464F-92E1-34090713A8BA}" type="presOf" srcId="{C1A16DCB-5429-2348-B7E7-DC087B0700D8}" destId="{A0C2927D-88C6-E64F-B9BD-91FD0709CC5A}" srcOrd="0" destOrd="0" presId="urn:microsoft.com/office/officeart/2005/8/layout/equation2"/>
    <dgm:cxn modelId="{2D75239B-3B9F-AF42-8C6D-1BA835EAC2D5}" type="presOf" srcId="{9618DA29-2066-B44D-95D5-0541CCF1DCE6}" destId="{8C6AE6AF-31DB-E349-9CF8-A1D22C6432D5}" srcOrd="0" destOrd="0" presId="urn:microsoft.com/office/officeart/2005/8/layout/equation2"/>
    <dgm:cxn modelId="{44279A9C-FD55-1146-88A5-0BAD93909731}" type="presOf" srcId="{F5F9F022-FA0D-CA4A-B292-9C0CB0639AC3}" destId="{0F0E6BFB-4920-344F-80C0-374005C51D20}" srcOrd="0" destOrd="0" presId="urn:microsoft.com/office/officeart/2005/8/layout/equation2"/>
    <dgm:cxn modelId="{62D1D0A7-F7EC-6545-92AC-039D7751339D}" type="presOf" srcId="{B0ABE622-CE32-9F4C-A329-E5AE9030F336}" destId="{80939651-69FD-AC49-8A7E-474554BA993D}" srcOrd="0" destOrd="0" presId="urn:microsoft.com/office/officeart/2005/8/layout/equation2"/>
    <dgm:cxn modelId="{648060D7-9A39-314D-AA8C-58743DC1D2C5}" type="presOf" srcId="{F5F9F022-FA0D-CA4A-B292-9C0CB0639AC3}" destId="{49F567AA-10D2-2C44-91F5-1AFE387B4B4A}" srcOrd="1" destOrd="0" presId="urn:microsoft.com/office/officeart/2005/8/layout/equation2"/>
    <dgm:cxn modelId="{356C54D8-BB1A-3244-B74A-4D7F91E6AA57}" srcId="{9618DA29-2066-B44D-95D5-0541CCF1DCE6}" destId="{B0ABE622-CE32-9F4C-A329-E5AE9030F336}" srcOrd="0" destOrd="0" parTransId="{1804D664-8C9D-A347-939F-171FD37B5917}" sibTransId="{4C1A8CB0-77C7-8546-8886-3BAC3204301C}"/>
    <dgm:cxn modelId="{B9EA4016-15F8-4349-8C36-3ABF547B66B6}" type="presParOf" srcId="{8C6AE6AF-31DB-E349-9CF8-A1D22C6432D5}" destId="{563AC8AF-6938-1040-910A-D910CF64D0D1}" srcOrd="0" destOrd="0" presId="urn:microsoft.com/office/officeart/2005/8/layout/equation2"/>
    <dgm:cxn modelId="{4F46304E-95E5-E647-8BE6-3CDE71B50B81}" type="presParOf" srcId="{563AC8AF-6938-1040-910A-D910CF64D0D1}" destId="{80939651-69FD-AC49-8A7E-474554BA993D}" srcOrd="0" destOrd="0" presId="urn:microsoft.com/office/officeart/2005/8/layout/equation2"/>
    <dgm:cxn modelId="{460755FE-2363-644E-9646-95D848619D51}" type="presParOf" srcId="{563AC8AF-6938-1040-910A-D910CF64D0D1}" destId="{3CA5D57E-C149-434A-8CB6-DAE71C7B7AFB}" srcOrd="1" destOrd="0" presId="urn:microsoft.com/office/officeart/2005/8/layout/equation2"/>
    <dgm:cxn modelId="{37D45A7A-054A-AE4A-A471-FE8356CF67BA}" type="presParOf" srcId="{563AC8AF-6938-1040-910A-D910CF64D0D1}" destId="{215BAFC2-2EA1-1944-AE32-7A3C148BB88E}" srcOrd="2" destOrd="0" presId="urn:microsoft.com/office/officeart/2005/8/layout/equation2"/>
    <dgm:cxn modelId="{594C704B-6031-8241-B6EA-C4B10B828072}" type="presParOf" srcId="{563AC8AF-6938-1040-910A-D910CF64D0D1}" destId="{30FC3060-A974-484B-86D4-926F4C0AE08D}" srcOrd="3" destOrd="0" presId="urn:microsoft.com/office/officeart/2005/8/layout/equation2"/>
    <dgm:cxn modelId="{5BAE3751-230C-FE4B-B353-823A29A3F663}" type="presParOf" srcId="{563AC8AF-6938-1040-910A-D910CF64D0D1}" destId="{A0C2927D-88C6-E64F-B9BD-91FD0709CC5A}" srcOrd="4" destOrd="0" presId="urn:microsoft.com/office/officeart/2005/8/layout/equation2"/>
    <dgm:cxn modelId="{06D4F789-404F-6143-9A55-A8F5049488BD}" type="presParOf" srcId="{8C6AE6AF-31DB-E349-9CF8-A1D22C6432D5}" destId="{0F0E6BFB-4920-344F-80C0-374005C51D20}" srcOrd="1" destOrd="0" presId="urn:microsoft.com/office/officeart/2005/8/layout/equation2"/>
    <dgm:cxn modelId="{30989326-AF5B-8B45-B788-6602B885ECB5}" type="presParOf" srcId="{0F0E6BFB-4920-344F-80C0-374005C51D20}" destId="{49F567AA-10D2-2C44-91F5-1AFE387B4B4A}" srcOrd="0" destOrd="0" presId="urn:microsoft.com/office/officeart/2005/8/layout/equation2"/>
    <dgm:cxn modelId="{32656DCF-5378-E746-A8D1-FEB08782439F}" type="presParOf" srcId="{8C6AE6AF-31DB-E349-9CF8-A1D22C6432D5}" destId="{998D3469-DC35-0146-8BF9-9CA6F387C78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39651-69FD-AC49-8A7E-474554BA993D}">
      <dsp:nvSpPr>
        <dsp:cNvPr id="0" name=""/>
        <dsp:cNvSpPr/>
      </dsp:nvSpPr>
      <dsp:spPr>
        <a:xfrm>
          <a:off x="2567761" y="503"/>
          <a:ext cx="1406872" cy="1406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Fin du marché ENT 1D</a:t>
          </a:r>
        </a:p>
      </dsp:txBody>
      <dsp:txXfrm>
        <a:off x="2773793" y="206535"/>
        <a:ext cx="994808" cy="994808"/>
      </dsp:txXfrm>
    </dsp:sp>
    <dsp:sp modelId="{215BAFC2-2EA1-1944-AE32-7A3C148BB88E}">
      <dsp:nvSpPr>
        <dsp:cNvPr id="0" name=""/>
        <dsp:cNvSpPr/>
      </dsp:nvSpPr>
      <dsp:spPr>
        <a:xfrm>
          <a:off x="1381725" y="254305"/>
          <a:ext cx="815985" cy="815985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1489884" y="566338"/>
        <a:ext cx="599667" cy="191919"/>
      </dsp:txXfrm>
    </dsp:sp>
    <dsp:sp modelId="{A0C2927D-88C6-E64F-B9BD-91FD0709CC5A}">
      <dsp:nvSpPr>
        <dsp:cNvPr id="0" name=""/>
        <dsp:cNvSpPr/>
      </dsp:nvSpPr>
      <dsp:spPr>
        <a:xfrm>
          <a:off x="2567761" y="2451837"/>
          <a:ext cx="1406872" cy="1406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Fin du marché ENT 2D</a:t>
          </a:r>
        </a:p>
      </dsp:txBody>
      <dsp:txXfrm>
        <a:off x="2773793" y="2657869"/>
        <a:ext cx="994808" cy="994808"/>
      </dsp:txXfrm>
    </dsp:sp>
    <dsp:sp modelId="{0F0E6BFB-4920-344F-80C0-374005C51D20}">
      <dsp:nvSpPr>
        <dsp:cNvPr id="0" name=""/>
        <dsp:cNvSpPr/>
      </dsp:nvSpPr>
      <dsp:spPr>
        <a:xfrm>
          <a:off x="4205259" y="1667928"/>
          <a:ext cx="488925" cy="5233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/>
        </a:p>
      </dsp:txBody>
      <dsp:txXfrm>
        <a:off x="4205259" y="1772599"/>
        <a:ext cx="342248" cy="314014"/>
      </dsp:txXfrm>
    </dsp:sp>
    <dsp:sp modelId="{998D3469-DC35-0146-8BF9-9CA6F387C786}">
      <dsp:nvSpPr>
        <dsp:cNvPr id="0" name=""/>
        <dsp:cNvSpPr/>
      </dsp:nvSpPr>
      <dsp:spPr>
        <a:xfrm>
          <a:off x="4897134" y="522734"/>
          <a:ext cx="3129080" cy="28137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Nouveau marché public pour un ENT commun ou interopérable</a:t>
          </a:r>
        </a:p>
      </dsp:txBody>
      <dsp:txXfrm>
        <a:off x="5355377" y="934797"/>
        <a:ext cx="2212594" cy="1989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39651-69FD-AC49-8A7E-474554BA993D}">
      <dsp:nvSpPr>
        <dsp:cNvPr id="0" name=""/>
        <dsp:cNvSpPr/>
      </dsp:nvSpPr>
      <dsp:spPr>
        <a:xfrm>
          <a:off x="2567761" y="503"/>
          <a:ext cx="1406872" cy="1406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Fin du marché ENT 1D</a:t>
          </a:r>
        </a:p>
      </dsp:txBody>
      <dsp:txXfrm>
        <a:off x="2773793" y="206535"/>
        <a:ext cx="994808" cy="994808"/>
      </dsp:txXfrm>
    </dsp:sp>
    <dsp:sp modelId="{215BAFC2-2EA1-1944-AE32-7A3C148BB88E}">
      <dsp:nvSpPr>
        <dsp:cNvPr id="0" name=""/>
        <dsp:cNvSpPr/>
      </dsp:nvSpPr>
      <dsp:spPr>
        <a:xfrm>
          <a:off x="1381725" y="254305"/>
          <a:ext cx="815985" cy="815985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300" kern="1200"/>
        </a:p>
      </dsp:txBody>
      <dsp:txXfrm>
        <a:off x="1489884" y="566338"/>
        <a:ext cx="599667" cy="191919"/>
      </dsp:txXfrm>
    </dsp:sp>
    <dsp:sp modelId="{A0C2927D-88C6-E64F-B9BD-91FD0709CC5A}">
      <dsp:nvSpPr>
        <dsp:cNvPr id="0" name=""/>
        <dsp:cNvSpPr/>
      </dsp:nvSpPr>
      <dsp:spPr>
        <a:xfrm>
          <a:off x="2567761" y="2451837"/>
          <a:ext cx="1406872" cy="1406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Fin du marché ENT 2D</a:t>
          </a:r>
        </a:p>
      </dsp:txBody>
      <dsp:txXfrm>
        <a:off x="2773793" y="2657869"/>
        <a:ext cx="994808" cy="994808"/>
      </dsp:txXfrm>
    </dsp:sp>
    <dsp:sp modelId="{0F0E6BFB-4920-344F-80C0-374005C51D20}">
      <dsp:nvSpPr>
        <dsp:cNvPr id="0" name=""/>
        <dsp:cNvSpPr/>
      </dsp:nvSpPr>
      <dsp:spPr>
        <a:xfrm>
          <a:off x="4205259" y="1667928"/>
          <a:ext cx="488925" cy="52335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/>
        </a:p>
      </dsp:txBody>
      <dsp:txXfrm>
        <a:off x="4205259" y="1772599"/>
        <a:ext cx="342248" cy="314014"/>
      </dsp:txXfrm>
    </dsp:sp>
    <dsp:sp modelId="{998D3469-DC35-0146-8BF9-9CA6F387C786}">
      <dsp:nvSpPr>
        <dsp:cNvPr id="0" name=""/>
        <dsp:cNvSpPr/>
      </dsp:nvSpPr>
      <dsp:spPr>
        <a:xfrm>
          <a:off x="4897134" y="522734"/>
          <a:ext cx="3129080" cy="28137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Nouveau marché public pour un ENT commun ou interopérable</a:t>
          </a:r>
        </a:p>
      </dsp:txBody>
      <dsp:txXfrm>
        <a:off x="5355377" y="934797"/>
        <a:ext cx="2212594" cy="1989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80935-3468-A340-A9E4-E33047624E15}" type="datetimeFigureOut">
              <a:rPr lang="fr-FR" smtClean="0"/>
              <a:t>21/06/2021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B66E5-964B-AD40-B401-D516B8D9AF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63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-educ-one.opendigitaleducation.com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-educ-neo.opendigitaleducation.com/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8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73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61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56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77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06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268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 tooltip="http://l-educ-one.opendigitaleducation.com"/>
              </a:rPr>
              <a:t>l-educ-one.opendigitaleducation.com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4" tooltip="http://l-educ-neo.opendigitaleducation.com"/>
              </a:rPr>
              <a:t>l-educ-neo.opendigitaleducation.com</a:t>
            </a:r>
            <a:endParaRPr lang="fr-FR" dirty="0"/>
          </a:p>
          <a:p>
            <a:r>
              <a:rPr lang="fr-FR" dirty="0" err="1"/>
              <a:t>michelle.moreau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005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B66E5-964B-AD40-B401-D516B8D9AF2D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27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454110" y="346486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24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18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61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702733" y="-15875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E938A954-885C-FA4F-AC50-42CBD25434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3985" r="2" b="2"/>
          <a:stretch/>
        </p:blipFill>
        <p:spPr>
          <a:xfrm>
            <a:off x="9855200" y="0"/>
            <a:ext cx="2336800" cy="2459334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F22D5E29-CEA9-2646-861A-98E80D7193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95711" y="6072312"/>
            <a:ext cx="2572753" cy="63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9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18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73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08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4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84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3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60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6/21/21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4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nchenumerique.one1d.fr/" TargetMode="External"/><Relationship Id="rId5" Type="http://schemas.openxmlformats.org/officeDocument/2006/relationships/hyperlink" Target="https://oneconnect.opendigitaleducation.com/" TargetMode="External"/><Relationship Id="rId4" Type="http://schemas.openxmlformats.org/officeDocument/2006/relationships/hyperlink" Target="https://ent.one1d.fr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manchenumerique.one1d.fr/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econnect.opendigitaleducation.com/" TargetMode="External"/><Relationship Id="rId5" Type="http://schemas.openxmlformats.org/officeDocument/2006/relationships/hyperlink" Target="https://ent.one1d.fr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Relationship Id="rId1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>
            <a:extLst>
              <a:ext uri="{FF2B5EF4-FFF2-40B4-BE49-F238E27FC236}">
                <a16:creationId xmlns:a16="http://schemas.microsoft.com/office/drawing/2014/main" id="{4AD4E51F-E38C-A245-8F00-7C08C49F6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1867" y="5962559"/>
            <a:ext cx="3581400" cy="860461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Visio de présentation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1C9A6A2-063D-6D47-BCFE-AAC1958F7D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85" r="2" b="2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951705B-017C-B143-A517-8C7183974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847" y="2683994"/>
            <a:ext cx="7166919" cy="1779058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41D9C335-BE6A-1F44-B544-4F292CE72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05" y="388553"/>
            <a:ext cx="8872150" cy="1547685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Le projet ENT 1</a:t>
            </a:r>
            <a:r>
              <a:rPr lang="fr-FR" sz="4000" baseline="30000" dirty="0"/>
              <a:t>er</a:t>
            </a:r>
            <a:r>
              <a:rPr lang="fr-FR" sz="4000" dirty="0"/>
              <a:t> degré évolue et devient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4923088-6999-FD42-9228-051C4DAE8FFB}"/>
              </a:ext>
            </a:extLst>
          </p:cNvPr>
          <p:cNvCxnSpPr>
            <a:cxnSpLocks/>
          </p:cNvCxnSpPr>
          <p:nvPr/>
        </p:nvCxnSpPr>
        <p:spPr>
          <a:xfrm>
            <a:off x="3954162" y="5629619"/>
            <a:ext cx="8237838" cy="0"/>
          </a:xfrm>
          <a:prstGeom prst="line">
            <a:avLst/>
          </a:prstGeom>
          <a:ln w="114300">
            <a:solidFill>
              <a:srgbClr val="824F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2" y="2560983"/>
            <a:ext cx="9752951" cy="3128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EFEA1B-648C-5147-8E4E-7E3417207BB1}"/>
              </a:ext>
            </a:extLst>
          </p:cNvPr>
          <p:cNvSpPr/>
          <p:nvPr/>
        </p:nvSpPr>
        <p:spPr>
          <a:xfrm flipH="1">
            <a:off x="9474568" y="2259297"/>
            <a:ext cx="817905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29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3" y="2868705"/>
            <a:ext cx="9278818" cy="2820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53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3" y="3254498"/>
            <a:ext cx="9278818" cy="2435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63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3" y="3685016"/>
            <a:ext cx="9278818" cy="20045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66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3" y="4661408"/>
            <a:ext cx="9278818" cy="1028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2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3" y="5303805"/>
            <a:ext cx="9278818" cy="3857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50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614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24E3F-8759-2142-A603-2855E284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changements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C8B18-2FCA-0B4F-80CE-95521740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Facturation à l’élève et non plus au nombre de classe</a:t>
            </a:r>
          </a:p>
          <a:p>
            <a:pPr lvl="1"/>
            <a:r>
              <a:rPr lang="fr-FR" dirty="0"/>
              <a:t>Prix Manche Numérique : 3,18 € ttc / an / élève</a:t>
            </a:r>
          </a:p>
          <a:p>
            <a:pPr lvl="1"/>
            <a:r>
              <a:rPr lang="fr-FR" dirty="0"/>
              <a:t>Prix public : 3,60 € ttc / an / élèves (avec moins de fonctionnalités)</a:t>
            </a:r>
          </a:p>
          <a:p>
            <a:pPr lvl="1"/>
            <a:endParaRPr lang="fr-FR" dirty="0"/>
          </a:p>
          <a:p>
            <a:r>
              <a:rPr lang="fr-FR" dirty="0"/>
              <a:t>Changement des adresses de connexion</a:t>
            </a:r>
          </a:p>
        </p:txBody>
      </p:sp>
    </p:spTree>
    <p:extLst>
      <p:ext uri="{BB962C8B-B14F-4D97-AF65-F5344CB8AC3E}">
        <p14:creationId xmlns:p14="http://schemas.microsoft.com/office/powerpoint/2010/main" val="1003413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Nouvelles adresses de connexion</a:t>
            </a:r>
          </a:p>
        </p:txBody>
      </p:sp>
      <p:pic>
        <p:nvPicPr>
          <p:cNvPr id="3074" name="Picture 2" descr="Vecteur D&amp;#39;icône Serveur Informatique, Rempli De Signe Plat, Pictogramme  Solide Isolé Sur Blanc. Symbole De Base De Données, Illustration Du Logo.  Clip Art Libres De Droits , Vecteurs Et Illustration. Image 91477307.">
            <a:extLst>
              <a:ext uri="{FF2B5EF4-FFF2-40B4-BE49-F238E27FC236}">
                <a16:creationId xmlns:a16="http://schemas.microsoft.com/office/drawing/2014/main" id="{9B723C28-5BC5-5D4B-A773-C95813676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89" y="2032001"/>
            <a:ext cx="2385060" cy="238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076" y="3400409"/>
            <a:ext cx="1941600" cy="48692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F3E842B-BCA4-C04E-A252-E14401ADF2AF}"/>
              </a:ext>
            </a:extLst>
          </p:cNvPr>
          <p:cNvSpPr txBox="1"/>
          <p:nvPr/>
        </p:nvSpPr>
        <p:spPr>
          <a:xfrm>
            <a:off x="2479076" y="2477079"/>
            <a:ext cx="194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majorités des classes utilisant ONE dont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2952DDC-6518-7346-A5AF-CA1C3335C188}"/>
              </a:ext>
            </a:extLst>
          </p:cNvPr>
          <p:cNvSpPr txBox="1"/>
          <p:nvPr/>
        </p:nvSpPr>
        <p:spPr>
          <a:xfrm>
            <a:off x="111091" y="4392125"/>
            <a:ext cx="2249718" cy="36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hlinkClick r:id="rId4"/>
              </a:rPr>
              <a:t>https://ent.one1d.fr</a:t>
            </a:r>
            <a:endParaRPr lang="fr-FR" dirty="0"/>
          </a:p>
          <a:p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5EFE447-834A-7A43-836F-0D541822A301}"/>
              </a:ext>
            </a:extLst>
          </p:cNvPr>
          <p:cNvSpPr txBox="1"/>
          <p:nvPr/>
        </p:nvSpPr>
        <p:spPr>
          <a:xfrm>
            <a:off x="559900" y="4806385"/>
            <a:ext cx="5142498" cy="36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hlinkClick r:id="rId5"/>
              </a:rPr>
              <a:t>https://oneconnect.opendigitaleducation.com/</a:t>
            </a:r>
            <a:endParaRPr lang="fr-FR" dirty="0"/>
          </a:p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7B34635-FF37-8B4D-A3D7-1F34EFD2FFB8}"/>
              </a:ext>
            </a:extLst>
          </p:cNvPr>
          <p:cNvSpPr txBox="1"/>
          <p:nvPr/>
        </p:nvSpPr>
        <p:spPr>
          <a:xfrm>
            <a:off x="2507817" y="4392125"/>
            <a:ext cx="3910429" cy="36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hlinkClick r:id="rId6"/>
              </a:rPr>
              <a:t>https://manchenumerique.one1d.fr</a:t>
            </a:r>
            <a:endParaRPr lang="fr-FR" dirty="0"/>
          </a:p>
          <a:p>
            <a:endParaRPr lang="fr-FR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34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Nouvelles adresses de connexion</a:t>
            </a:r>
          </a:p>
        </p:txBody>
      </p:sp>
      <p:pic>
        <p:nvPicPr>
          <p:cNvPr id="3074" name="Picture 2" descr="Vecteur D&amp;#39;icône Serveur Informatique, Rempli De Signe Plat, Pictogramme  Solide Isolé Sur Blanc. Symbole De Base De Données, Illustration Du Logo.  Clip Art Libres De Droits , Vecteurs Et Illustration. Image 91477307.">
            <a:extLst>
              <a:ext uri="{FF2B5EF4-FFF2-40B4-BE49-F238E27FC236}">
                <a16:creationId xmlns:a16="http://schemas.microsoft.com/office/drawing/2014/main" id="{9B723C28-5BC5-5D4B-A773-C95813676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89" y="2032001"/>
            <a:ext cx="2385060" cy="238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ecteur D&amp;#39;icône Serveur Informatique, Rempli De Signe Plat, Pictogramme  Solide Isolé Sur Blanc. Symbole De Base De Données, Illustration Du Logo.  Clip Art Libres De Droits , Vecteurs Et Illustration. Image 91477307.">
            <a:extLst>
              <a:ext uri="{FF2B5EF4-FFF2-40B4-BE49-F238E27FC236}">
                <a16:creationId xmlns:a16="http://schemas.microsoft.com/office/drawing/2014/main" id="{52780813-36E2-2249-8945-1847C7A38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699" y="3601069"/>
            <a:ext cx="2385060" cy="238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076" y="3400409"/>
            <a:ext cx="1941600" cy="48692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8777" y="4958943"/>
            <a:ext cx="1029492" cy="48692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F3E842B-BCA4-C04E-A252-E14401ADF2AF}"/>
              </a:ext>
            </a:extLst>
          </p:cNvPr>
          <p:cNvSpPr txBox="1"/>
          <p:nvPr/>
        </p:nvSpPr>
        <p:spPr>
          <a:xfrm>
            <a:off x="2479076" y="2477079"/>
            <a:ext cx="194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majorités des classes utilisant ONE dont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33177FA-80E6-FE40-B839-968CA3C1CFD5}"/>
              </a:ext>
            </a:extLst>
          </p:cNvPr>
          <p:cNvSpPr txBox="1"/>
          <p:nvPr/>
        </p:nvSpPr>
        <p:spPr>
          <a:xfrm>
            <a:off x="9030705" y="4046147"/>
            <a:ext cx="2129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Écoles normandes</a:t>
            </a:r>
          </a:p>
          <a:p>
            <a:r>
              <a:rPr lang="fr-FR" dirty="0"/>
              <a:t>Collèges 14,50,61</a:t>
            </a:r>
          </a:p>
          <a:p>
            <a:r>
              <a:rPr lang="fr-FR" dirty="0"/>
              <a:t>Lycées normands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2952DDC-6518-7346-A5AF-CA1C3335C188}"/>
              </a:ext>
            </a:extLst>
          </p:cNvPr>
          <p:cNvSpPr txBox="1"/>
          <p:nvPr/>
        </p:nvSpPr>
        <p:spPr>
          <a:xfrm>
            <a:off x="111091" y="4392125"/>
            <a:ext cx="2249718" cy="36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hlinkClick r:id="rId5"/>
              </a:rPr>
              <a:t>https://ent.one1d.fr</a:t>
            </a:r>
            <a:endParaRPr lang="fr-FR" dirty="0"/>
          </a:p>
          <a:p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5EFE447-834A-7A43-836F-0D541822A301}"/>
              </a:ext>
            </a:extLst>
          </p:cNvPr>
          <p:cNvSpPr txBox="1"/>
          <p:nvPr/>
        </p:nvSpPr>
        <p:spPr>
          <a:xfrm>
            <a:off x="559900" y="4806385"/>
            <a:ext cx="5142498" cy="36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hlinkClick r:id="rId6"/>
              </a:rPr>
              <a:t>https://oneconnect.opendigitaleducation.com/</a:t>
            </a:r>
            <a:endParaRPr lang="fr-FR" dirty="0"/>
          </a:p>
          <a:p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7B34635-FF37-8B4D-A3D7-1F34EFD2FFB8}"/>
              </a:ext>
            </a:extLst>
          </p:cNvPr>
          <p:cNvSpPr txBox="1"/>
          <p:nvPr/>
        </p:nvSpPr>
        <p:spPr>
          <a:xfrm>
            <a:off x="2507817" y="4392125"/>
            <a:ext cx="3910429" cy="36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hlinkClick r:id="rId7"/>
              </a:rPr>
              <a:t>https://manchenumerique.one1d.fr</a:t>
            </a:r>
            <a:endParaRPr lang="fr-FR" dirty="0"/>
          </a:p>
          <a:p>
            <a:endParaRPr lang="fr-FR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8BA86E7-81A1-0146-8481-504CC0A67F50}"/>
              </a:ext>
            </a:extLst>
          </p:cNvPr>
          <p:cNvSpPr txBox="1"/>
          <p:nvPr/>
        </p:nvSpPr>
        <p:spPr>
          <a:xfrm>
            <a:off x="7629572" y="2473142"/>
            <a:ext cx="3301545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i="1" u="sng" dirty="0">
                <a:solidFill>
                  <a:srgbClr val="6AAB1D"/>
                </a:solidFill>
              </a:rPr>
              <a:t>https://l-</a:t>
            </a:r>
            <a:r>
              <a:rPr lang="fr-FR" i="1" u="sng" dirty="0" err="1">
                <a:solidFill>
                  <a:srgbClr val="6AAB1D"/>
                </a:solidFill>
              </a:rPr>
              <a:t>educdenormandie.fr</a:t>
            </a:r>
            <a:r>
              <a:rPr lang="fr-FR" i="1" u="sng" dirty="0">
                <a:solidFill>
                  <a:srgbClr val="6AAB1D"/>
                </a:solidFill>
              </a:rPr>
              <a:t>/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0C8F00-5FBC-144E-89F7-D5D7EB62E7AB}"/>
              </a:ext>
            </a:extLst>
          </p:cNvPr>
          <p:cNvSpPr/>
          <p:nvPr/>
        </p:nvSpPr>
        <p:spPr>
          <a:xfrm>
            <a:off x="7658315" y="2919115"/>
            <a:ext cx="3436197" cy="3600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fr-FR" i="1" u="sng" dirty="0">
                <a:solidFill>
                  <a:srgbClr val="6AAB1D"/>
                </a:solidFill>
              </a:rPr>
              <a:t>https://ville-</a:t>
            </a:r>
            <a:r>
              <a:rPr lang="fr-FR" i="1" u="sng" dirty="0" err="1">
                <a:solidFill>
                  <a:srgbClr val="6AAB1D"/>
                </a:solidFill>
              </a:rPr>
              <a:t>NomEcole.l</a:t>
            </a:r>
            <a:r>
              <a:rPr lang="fr-FR" i="1" u="sng" dirty="0">
                <a:solidFill>
                  <a:srgbClr val="6AAB1D"/>
                </a:solidFill>
              </a:rPr>
              <a:t>-educ.fr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1D6107-BF73-114C-A2FA-DB7FA7546E46}"/>
              </a:ext>
            </a:extLst>
          </p:cNvPr>
          <p:cNvSpPr/>
          <p:nvPr/>
        </p:nvSpPr>
        <p:spPr>
          <a:xfrm>
            <a:off x="55419" y="1491916"/>
            <a:ext cx="6561950" cy="3953949"/>
          </a:xfrm>
          <a:prstGeom prst="rect">
            <a:avLst/>
          </a:prstGeom>
          <a:solidFill>
            <a:schemeClr val="tx2">
              <a:lumMod val="10000"/>
              <a:lumOff val="9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81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9DADB-9049-5A4E-A071-E5E1D1F1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FF4E6-9A41-A64E-80A1-E53F6C28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Présentation générale</a:t>
            </a:r>
          </a:p>
          <a:p>
            <a:pPr marL="457200" lvl="1" indent="0">
              <a:buNone/>
            </a:pPr>
            <a:r>
              <a:rPr lang="fr-FR" dirty="0"/>
              <a:t>Contexte, nouveautés, conservation des données…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>
                <a:solidFill>
                  <a:srgbClr val="0070C0"/>
                </a:solidFill>
              </a:rPr>
              <a:t>Points de vigilance, quelques « désagréments à prévoir »</a:t>
            </a:r>
          </a:p>
          <a:p>
            <a:pPr marL="457200" lvl="1" indent="0">
              <a:buNone/>
            </a:pPr>
            <a:r>
              <a:rPr lang="fr-FR" dirty="0"/>
              <a:t>Rentrée, comptes manuels, conservation des blogs…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>
                <a:solidFill>
                  <a:srgbClr val="0070C0"/>
                </a:solidFill>
              </a:rPr>
              <a:t>Questions / Réponses</a:t>
            </a:r>
          </a:p>
        </p:txBody>
      </p:sp>
    </p:spTree>
    <p:extLst>
      <p:ext uri="{BB962C8B-B14F-4D97-AF65-F5344CB8AC3E}">
        <p14:creationId xmlns:p14="http://schemas.microsoft.com/office/powerpoint/2010/main" val="2555932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CF7B95B0-88D6-6D48-ADBA-D33B01D29249}"/>
              </a:ext>
            </a:extLst>
          </p:cNvPr>
          <p:cNvGrpSpPr/>
          <p:nvPr/>
        </p:nvGrpSpPr>
        <p:grpSpPr>
          <a:xfrm>
            <a:off x="990432" y="2322753"/>
            <a:ext cx="1879600" cy="1841500"/>
            <a:chOff x="990432" y="2322753"/>
            <a:chExt cx="1879600" cy="1841500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99B38D05-04E7-C04C-BDD3-F93BED69BDFB}"/>
                </a:ext>
              </a:extLst>
            </p:cNvPr>
            <p:cNvGrpSpPr/>
            <p:nvPr/>
          </p:nvGrpSpPr>
          <p:grpSpPr>
            <a:xfrm>
              <a:off x="990432" y="2322753"/>
              <a:ext cx="1727200" cy="1689100"/>
              <a:chOff x="990432" y="2322753"/>
              <a:chExt cx="1727200" cy="1689100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FBE25C68-6AE7-5B48-B47B-186408F69C35}"/>
                  </a:ext>
                </a:extLst>
              </p:cNvPr>
              <p:cNvGrpSpPr/>
              <p:nvPr/>
            </p:nvGrpSpPr>
            <p:grpSpPr>
              <a:xfrm>
                <a:off x="990432" y="23227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3" name="Image 2">
                  <a:extLst>
                    <a:ext uri="{FF2B5EF4-FFF2-40B4-BE49-F238E27FC236}">
                      <a16:creationId xmlns:a16="http://schemas.microsoft.com/office/drawing/2014/main" id="{97BF2BE3-5C1C-AB4D-84B4-DE200420AA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6" name="Image 5">
                  <a:extLst>
                    <a:ext uri="{FF2B5EF4-FFF2-40B4-BE49-F238E27FC236}">
                      <a16:creationId xmlns:a16="http://schemas.microsoft.com/office/drawing/2014/main" id="{0FFAD090-6251-344A-84D9-BD3636761A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9" name="Image 8">
                  <a:extLst>
                    <a:ext uri="{FF2B5EF4-FFF2-40B4-BE49-F238E27FC236}">
                      <a16:creationId xmlns:a16="http://schemas.microsoft.com/office/drawing/2014/main" id="{C0C3E34D-9808-AC4F-B70A-77919FA1DD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10" name="Image 9">
                  <a:extLst>
                    <a:ext uri="{FF2B5EF4-FFF2-40B4-BE49-F238E27FC236}">
                      <a16:creationId xmlns:a16="http://schemas.microsoft.com/office/drawing/2014/main" id="{28192F86-DDA6-0742-AEA4-5412E48B71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e 23">
                <a:extLst>
                  <a:ext uri="{FF2B5EF4-FFF2-40B4-BE49-F238E27FC236}">
                    <a16:creationId xmlns:a16="http://schemas.microsoft.com/office/drawing/2014/main" id="{328A030E-F1C6-7E4E-8427-54926110DA70}"/>
                  </a:ext>
                </a:extLst>
              </p:cNvPr>
              <p:cNvGrpSpPr/>
              <p:nvPr/>
            </p:nvGrpSpPr>
            <p:grpSpPr>
              <a:xfrm>
                <a:off x="1142832" y="24751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25" name="Image 24">
                  <a:extLst>
                    <a:ext uri="{FF2B5EF4-FFF2-40B4-BE49-F238E27FC236}">
                      <a16:creationId xmlns:a16="http://schemas.microsoft.com/office/drawing/2014/main" id="{27C7E4B1-D3D5-CE49-99FF-BA0FACE527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26" name="Image 25">
                  <a:extLst>
                    <a:ext uri="{FF2B5EF4-FFF2-40B4-BE49-F238E27FC236}">
                      <a16:creationId xmlns:a16="http://schemas.microsoft.com/office/drawing/2014/main" id="{72CA89A4-A9FB-2142-AC9A-9663347783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27" name="Image 26">
                  <a:extLst>
                    <a:ext uri="{FF2B5EF4-FFF2-40B4-BE49-F238E27FC236}">
                      <a16:creationId xmlns:a16="http://schemas.microsoft.com/office/drawing/2014/main" id="{E6F6FC72-8841-8846-916C-0C810B3D99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28" name="Image 27">
                  <a:extLst>
                    <a:ext uri="{FF2B5EF4-FFF2-40B4-BE49-F238E27FC236}">
                      <a16:creationId xmlns:a16="http://schemas.microsoft.com/office/drawing/2014/main" id="{214B06F6-CDE7-6C4B-A2E7-6918740CA5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A7B82532-5405-EF4C-A54C-08068C3236F8}"/>
                  </a:ext>
                </a:extLst>
              </p:cNvPr>
              <p:cNvGrpSpPr/>
              <p:nvPr/>
            </p:nvGrpSpPr>
            <p:grpSpPr>
              <a:xfrm>
                <a:off x="1295232" y="26275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30" name="Image 29">
                  <a:extLst>
                    <a:ext uri="{FF2B5EF4-FFF2-40B4-BE49-F238E27FC236}">
                      <a16:creationId xmlns:a16="http://schemas.microsoft.com/office/drawing/2014/main" id="{4984A8FC-BC0E-114E-A5F1-0D7B417726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31" name="Image 30">
                  <a:extLst>
                    <a:ext uri="{FF2B5EF4-FFF2-40B4-BE49-F238E27FC236}">
                      <a16:creationId xmlns:a16="http://schemas.microsoft.com/office/drawing/2014/main" id="{6155DA56-EB59-8A45-A196-097A59F598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32" name="Image 31">
                  <a:extLst>
                    <a:ext uri="{FF2B5EF4-FFF2-40B4-BE49-F238E27FC236}">
                      <a16:creationId xmlns:a16="http://schemas.microsoft.com/office/drawing/2014/main" id="{09E8B9D9-FA98-884D-A6D3-E5BF296AF4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33" name="Image 32">
                  <a:extLst>
                    <a:ext uri="{FF2B5EF4-FFF2-40B4-BE49-F238E27FC236}">
                      <a16:creationId xmlns:a16="http://schemas.microsoft.com/office/drawing/2014/main" id="{046476A6-C420-9544-B733-D0D7C6D95B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34" name="Groupe 33">
                <a:extLst>
                  <a:ext uri="{FF2B5EF4-FFF2-40B4-BE49-F238E27FC236}">
                    <a16:creationId xmlns:a16="http://schemas.microsoft.com/office/drawing/2014/main" id="{3B1E9B5A-F130-6F41-AE05-888E5A314325}"/>
                  </a:ext>
                </a:extLst>
              </p:cNvPr>
              <p:cNvGrpSpPr/>
              <p:nvPr/>
            </p:nvGrpSpPr>
            <p:grpSpPr>
              <a:xfrm>
                <a:off x="1447632" y="27799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35" name="Image 34">
                  <a:extLst>
                    <a:ext uri="{FF2B5EF4-FFF2-40B4-BE49-F238E27FC236}">
                      <a16:creationId xmlns:a16="http://schemas.microsoft.com/office/drawing/2014/main" id="{A283C965-4E3E-CA4E-AF64-0818A5A24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36" name="Image 35">
                  <a:extLst>
                    <a:ext uri="{FF2B5EF4-FFF2-40B4-BE49-F238E27FC236}">
                      <a16:creationId xmlns:a16="http://schemas.microsoft.com/office/drawing/2014/main" id="{A1200F42-1AF4-FB47-9B75-90709FDB27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37" name="Image 36">
                  <a:extLst>
                    <a:ext uri="{FF2B5EF4-FFF2-40B4-BE49-F238E27FC236}">
                      <a16:creationId xmlns:a16="http://schemas.microsoft.com/office/drawing/2014/main" id="{A438E379-EB69-7844-9728-118224F0AA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38" name="Image 37">
                  <a:extLst>
                    <a:ext uri="{FF2B5EF4-FFF2-40B4-BE49-F238E27FC236}">
                      <a16:creationId xmlns:a16="http://schemas.microsoft.com/office/drawing/2014/main" id="{3DACF0B2-1421-6E4E-BDB7-2AABE55DE8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6FD36D26-3C0E-2540-845A-FC92062AB1E9}"/>
                </a:ext>
              </a:extLst>
            </p:cNvPr>
            <p:cNvGrpSpPr/>
            <p:nvPr/>
          </p:nvGrpSpPr>
          <p:grpSpPr>
            <a:xfrm>
              <a:off x="1600032" y="2932353"/>
              <a:ext cx="1270000" cy="1231900"/>
              <a:chOff x="5461000" y="2813050"/>
              <a:chExt cx="1270000" cy="1231900"/>
            </a:xfrm>
          </p:grpSpPr>
          <p:pic>
            <p:nvPicPr>
              <p:cNvPr id="40" name="Image 39">
                <a:extLst>
                  <a:ext uri="{FF2B5EF4-FFF2-40B4-BE49-F238E27FC236}">
                    <a16:creationId xmlns:a16="http://schemas.microsoft.com/office/drawing/2014/main" id="{F297CB1F-67BD-D941-B63C-C67E6A82D7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2C7EF015-F221-E34A-BC7D-BFE87EB04E3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42CF7A60-1D00-F94E-B03D-65BCB0C654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843AE5BF-52AD-1B4B-90B3-334CD0EF3C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941227C5-0B83-244B-BBA2-1E30DD4423DA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129073" y="2387459"/>
            <a:ext cx="647700" cy="67945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E316A6CE-64EE-8041-9657-FFB6739E85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281473" y="2539859"/>
            <a:ext cx="647700" cy="67945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09466F1D-F4D2-DA4D-AA09-4032DF78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433873" y="2692259"/>
            <a:ext cx="647700" cy="67945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F22A088B-87EB-4B40-A7C5-8E4FDAC417D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586273" y="2844659"/>
            <a:ext cx="647700" cy="67945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C7A6822A-8D62-1C42-9E7C-EAE1E4BC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738673" y="2997059"/>
            <a:ext cx="647700" cy="679450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</p:spTree>
    <p:extLst>
      <p:ext uri="{BB962C8B-B14F-4D97-AF65-F5344CB8AC3E}">
        <p14:creationId xmlns:p14="http://schemas.microsoft.com/office/powerpoint/2010/main" val="347896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CF7B95B0-88D6-6D48-ADBA-D33B01D29249}"/>
              </a:ext>
            </a:extLst>
          </p:cNvPr>
          <p:cNvGrpSpPr/>
          <p:nvPr/>
        </p:nvGrpSpPr>
        <p:grpSpPr>
          <a:xfrm>
            <a:off x="990432" y="2322753"/>
            <a:ext cx="1879600" cy="1841500"/>
            <a:chOff x="990432" y="2322753"/>
            <a:chExt cx="1879600" cy="1841500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99B38D05-04E7-C04C-BDD3-F93BED69BDFB}"/>
                </a:ext>
              </a:extLst>
            </p:cNvPr>
            <p:cNvGrpSpPr/>
            <p:nvPr/>
          </p:nvGrpSpPr>
          <p:grpSpPr>
            <a:xfrm>
              <a:off x="990432" y="2322753"/>
              <a:ext cx="1727200" cy="1689100"/>
              <a:chOff x="990432" y="2322753"/>
              <a:chExt cx="1727200" cy="1689100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FBE25C68-6AE7-5B48-B47B-186408F69C35}"/>
                  </a:ext>
                </a:extLst>
              </p:cNvPr>
              <p:cNvGrpSpPr/>
              <p:nvPr/>
            </p:nvGrpSpPr>
            <p:grpSpPr>
              <a:xfrm>
                <a:off x="990432" y="23227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3" name="Image 2">
                  <a:extLst>
                    <a:ext uri="{FF2B5EF4-FFF2-40B4-BE49-F238E27FC236}">
                      <a16:creationId xmlns:a16="http://schemas.microsoft.com/office/drawing/2014/main" id="{97BF2BE3-5C1C-AB4D-84B4-DE200420AA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6" name="Image 5">
                  <a:extLst>
                    <a:ext uri="{FF2B5EF4-FFF2-40B4-BE49-F238E27FC236}">
                      <a16:creationId xmlns:a16="http://schemas.microsoft.com/office/drawing/2014/main" id="{0FFAD090-6251-344A-84D9-BD3636761A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9" name="Image 8">
                  <a:extLst>
                    <a:ext uri="{FF2B5EF4-FFF2-40B4-BE49-F238E27FC236}">
                      <a16:creationId xmlns:a16="http://schemas.microsoft.com/office/drawing/2014/main" id="{C0C3E34D-9808-AC4F-B70A-77919FA1DD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10" name="Image 9">
                  <a:extLst>
                    <a:ext uri="{FF2B5EF4-FFF2-40B4-BE49-F238E27FC236}">
                      <a16:creationId xmlns:a16="http://schemas.microsoft.com/office/drawing/2014/main" id="{28192F86-DDA6-0742-AEA4-5412E48B71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e 23">
                <a:extLst>
                  <a:ext uri="{FF2B5EF4-FFF2-40B4-BE49-F238E27FC236}">
                    <a16:creationId xmlns:a16="http://schemas.microsoft.com/office/drawing/2014/main" id="{328A030E-F1C6-7E4E-8427-54926110DA70}"/>
                  </a:ext>
                </a:extLst>
              </p:cNvPr>
              <p:cNvGrpSpPr/>
              <p:nvPr/>
            </p:nvGrpSpPr>
            <p:grpSpPr>
              <a:xfrm>
                <a:off x="1142832" y="24751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25" name="Image 24">
                  <a:extLst>
                    <a:ext uri="{FF2B5EF4-FFF2-40B4-BE49-F238E27FC236}">
                      <a16:creationId xmlns:a16="http://schemas.microsoft.com/office/drawing/2014/main" id="{27C7E4B1-D3D5-CE49-99FF-BA0FACE527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26" name="Image 25">
                  <a:extLst>
                    <a:ext uri="{FF2B5EF4-FFF2-40B4-BE49-F238E27FC236}">
                      <a16:creationId xmlns:a16="http://schemas.microsoft.com/office/drawing/2014/main" id="{72CA89A4-A9FB-2142-AC9A-9663347783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27" name="Image 26">
                  <a:extLst>
                    <a:ext uri="{FF2B5EF4-FFF2-40B4-BE49-F238E27FC236}">
                      <a16:creationId xmlns:a16="http://schemas.microsoft.com/office/drawing/2014/main" id="{E6F6FC72-8841-8846-916C-0C810B3D99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28" name="Image 27">
                  <a:extLst>
                    <a:ext uri="{FF2B5EF4-FFF2-40B4-BE49-F238E27FC236}">
                      <a16:creationId xmlns:a16="http://schemas.microsoft.com/office/drawing/2014/main" id="{214B06F6-CDE7-6C4B-A2E7-6918740CA5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A7B82532-5405-EF4C-A54C-08068C3236F8}"/>
                  </a:ext>
                </a:extLst>
              </p:cNvPr>
              <p:cNvGrpSpPr/>
              <p:nvPr/>
            </p:nvGrpSpPr>
            <p:grpSpPr>
              <a:xfrm>
                <a:off x="1295232" y="26275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30" name="Image 29">
                  <a:extLst>
                    <a:ext uri="{FF2B5EF4-FFF2-40B4-BE49-F238E27FC236}">
                      <a16:creationId xmlns:a16="http://schemas.microsoft.com/office/drawing/2014/main" id="{4984A8FC-BC0E-114E-A5F1-0D7B417726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31" name="Image 30">
                  <a:extLst>
                    <a:ext uri="{FF2B5EF4-FFF2-40B4-BE49-F238E27FC236}">
                      <a16:creationId xmlns:a16="http://schemas.microsoft.com/office/drawing/2014/main" id="{6155DA56-EB59-8A45-A196-097A59F598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32" name="Image 31">
                  <a:extLst>
                    <a:ext uri="{FF2B5EF4-FFF2-40B4-BE49-F238E27FC236}">
                      <a16:creationId xmlns:a16="http://schemas.microsoft.com/office/drawing/2014/main" id="{09E8B9D9-FA98-884D-A6D3-E5BF296AF4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33" name="Image 32">
                  <a:extLst>
                    <a:ext uri="{FF2B5EF4-FFF2-40B4-BE49-F238E27FC236}">
                      <a16:creationId xmlns:a16="http://schemas.microsoft.com/office/drawing/2014/main" id="{046476A6-C420-9544-B733-D0D7C6D95B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34" name="Groupe 33">
                <a:extLst>
                  <a:ext uri="{FF2B5EF4-FFF2-40B4-BE49-F238E27FC236}">
                    <a16:creationId xmlns:a16="http://schemas.microsoft.com/office/drawing/2014/main" id="{3B1E9B5A-F130-6F41-AE05-888E5A314325}"/>
                  </a:ext>
                </a:extLst>
              </p:cNvPr>
              <p:cNvGrpSpPr/>
              <p:nvPr/>
            </p:nvGrpSpPr>
            <p:grpSpPr>
              <a:xfrm>
                <a:off x="1447632" y="27799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35" name="Image 34">
                  <a:extLst>
                    <a:ext uri="{FF2B5EF4-FFF2-40B4-BE49-F238E27FC236}">
                      <a16:creationId xmlns:a16="http://schemas.microsoft.com/office/drawing/2014/main" id="{A283C965-4E3E-CA4E-AF64-0818A5A24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36" name="Image 35">
                  <a:extLst>
                    <a:ext uri="{FF2B5EF4-FFF2-40B4-BE49-F238E27FC236}">
                      <a16:creationId xmlns:a16="http://schemas.microsoft.com/office/drawing/2014/main" id="{A1200F42-1AF4-FB47-9B75-90709FDB27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37" name="Image 36">
                  <a:extLst>
                    <a:ext uri="{FF2B5EF4-FFF2-40B4-BE49-F238E27FC236}">
                      <a16:creationId xmlns:a16="http://schemas.microsoft.com/office/drawing/2014/main" id="{A438E379-EB69-7844-9728-118224F0AA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38" name="Image 37">
                  <a:extLst>
                    <a:ext uri="{FF2B5EF4-FFF2-40B4-BE49-F238E27FC236}">
                      <a16:creationId xmlns:a16="http://schemas.microsoft.com/office/drawing/2014/main" id="{3DACF0B2-1421-6E4E-BDB7-2AABE55DE8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6FD36D26-3C0E-2540-845A-FC92062AB1E9}"/>
                </a:ext>
              </a:extLst>
            </p:cNvPr>
            <p:cNvGrpSpPr/>
            <p:nvPr/>
          </p:nvGrpSpPr>
          <p:grpSpPr>
            <a:xfrm>
              <a:off x="1600032" y="2932353"/>
              <a:ext cx="1270000" cy="1231900"/>
              <a:chOff x="5461000" y="2813050"/>
              <a:chExt cx="1270000" cy="1231900"/>
            </a:xfrm>
          </p:grpSpPr>
          <p:pic>
            <p:nvPicPr>
              <p:cNvPr id="40" name="Image 39">
                <a:extLst>
                  <a:ext uri="{FF2B5EF4-FFF2-40B4-BE49-F238E27FC236}">
                    <a16:creationId xmlns:a16="http://schemas.microsoft.com/office/drawing/2014/main" id="{F297CB1F-67BD-D941-B63C-C67E6A82D7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41" name="Image 40">
                <a:extLst>
                  <a:ext uri="{FF2B5EF4-FFF2-40B4-BE49-F238E27FC236}">
                    <a16:creationId xmlns:a16="http://schemas.microsoft.com/office/drawing/2014/main" id="{2C7EF015-F221-E34A-BC7D-BFE87EB04E3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42CF7A60-1D00-F94E-B03D-65BCB0C654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843AE5BF-52AD-1B4B-90B3-334CD0EF3C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6F6E634C-96D7-7340-B5E9-C868F3C31E4D}"/>
              </a:ext>
            </a:extLst>
          </p:cNvPr>
          <p:cNvGrpSpPr/>
          <p:nvPr/>
        </p:nvGrpSpPr>
        <p:grpSpPr>
          <a:xfrm>
            <a:off x="3954566" y="1179966"/>
            <a:ext cx="6199950" cy="784603"/>
            <a:chOff x="3954566" y="1179966"/>
            <a:chExt cx="6199950" cy="784603"/>
          </a:xfrm>
        </p:grpSpPr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41B6851A-3C71-0B42-97AE-75885D99A35A}"/>
                </a:ext>
              </a:extLst>
            </p:cNvPr>
            <p:cNvSpPr txBox="1"/>
            <p:nvPr/>
          </p:nvSpPr>
          <p:spPr>
            <a:xfrm>
              <a:off x="3954566" y="1301275"/>
              <a:ext cx="54675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Cas n°1 : les comptes automatiques</a:t>
              </a:r>
            </a:p>
          </p:txBody>
        </p:sp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id="{387AA371-5B22-074B-A910-7058FC5B992E}"/>
                </a:ext>
              </a:extLst>
            </p:cNvPr>
            <p:cNvGrpSpPr/>
            <p:nvPr/>
          </p:nvGrpSpPr>
          <p:grpSpPr>
            <a:xfrm>
              <a:off x="9345647" y="1179966"/>
              <a:ext cx="808869" cy="784603"/>
              <a:chOff x="5461000" y="2813050"/>
              <a:chExt cx="1270000" cy="1231900"/>
            </a:xfrm>
          </p:grpSpPr>
          <p:pic>
            <p:nvPicPr>
              <p:cNvPr id="114" name="Image 113">
                <a:extLst>
                  <a:ext uri="{FF2B5EF4-FFF2-40B4-BE49-F238E27FC236}">
                    <a16:creationId xmlns:a16="http://schemas.microsoft.com/office/drawing/2014/main" id="{7D6FC9F4-2287-D142-B998-C196D4F848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115" name="Image 114">
                <a:extLst>
                  <a:ext uri="{FF2B5EF4-FFF2-40B4-BE49-F238E27FC236}">
                    <a16:creationId xmlns:a16="http://schemas.microsoft.com/office/drawing/2014/main" id="{A12DCC07-F81C-4440-B3DD-2ABFFEDCE3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116" name="Image 115">
                <a:extLst>
                  <a:ext uri="{FF2B5EF4-FFF2-40B4-BE49-F238E27FC236}">
                    <a16:creationId xmlns:a16="http://schemas.microsoft.com/office/drawing/2014/main" id="{B4673499-C80E-F342-92FC-010E9F98EE4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117" name="Image 116">
                <a:extLst>
                  <a:ext uri="{FF2B5EF4-FFF2-40B4-BE49-F238E27FC236}">
                    <a16:creationId xmlns:a16="http://schemas.microsoft.com/office/drawing/2014/main" id="{5D4FE1F9-8EAF-7B4C-B654-AB7F47530A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82406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B663A414-0E56-ED46-AC53-C00FBE754F95}"/>
              </a:ext>
            </a:extLst>
          </p:cNvPr>
          <p:cNvCxnSpPr/>
          <p:nvPr/>
        </p:nvCxnSpPr>
        <p:spPr>
          <a:xfrm>
            <a:off x="3000423" y="3707053"/>
            <a:ext cx="4618024" cy="87073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D380AF6D-B5AD-C940-96C6-16ACC3FCBC6C}"/>
              </a:ext>
            </a:extLst>
          </p:cNvPr>
          <p:cNvSpPr txBox="1"/>
          <p:nvPr/>
        </p:nvSpPr>
        <p:spPr>
          <a:xfrm rot="628695">
            <a:off x="4682634" y="3932362"/>
            <a:ext cx="281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2/3 jours après la rentrée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6CBA6951-04E5-6B4C-A0B1-1A4C7E328F11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6E94B41E-6296-DB48-BFB1-23DD06539205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9" name="Image 68">
                <a:extLst>
                  <a:ext uri="{FF2B5EF4-FFF2-40B4-BE49-F238E27FC236}">
                    <a16:creationId xmlns:a16="http://schemas.microsoft.com/office/drawing/2014/main" id="{4E8FCEB7-5B7A-E84A-B92F-889CDC3579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70" name="Image 69">
                <a:extLst>
                  <a:ext uri="{FF2B5EF4-FFF2-40B4-BE49-F238E27FC236}">
                    <a16:creationId xmlns:a16="http://schemas.microsoft.com/office/drawing/2014/main" id="{CD6EEDB1-F181-7749-954F-98C5C876F5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DC821923-66D6-B245-82F6-3AA9CAA1B8E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6ECC08C1-DDAD-6D47-8EEC-525EB06E2F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52" name="Groupe 51">
              <a:extLst>
                <a:ext uri="{FF2B5EF4-FFF2-40B4-BE49-F238E27FC236}">
                  <a16:creationId xmlns:a16="http://schemas.microsoft.com/office/drawing/2014/main" id="{1E427E4D-3A98-7346-9675-F024687FFB77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6F9E1385-204C-514B-A6E4-AE38F9979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DF9F6FBF-64D7-A245-80FC-198A91612B8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68C525C4-18BA-1144-A4F2-3C043206A0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6" name="Image 65">
                <a:extLst>
                  <a:ext uri="{FF2B5EF4-FFF2-40B4-BE49-F238E27FC236}">
                    <a16:creationId xmlns:a16="http://schemas.microsoft.com/office/drawing/2014/main" id="{0B19A704-82B6-8647-AF7E-48170B4F3FE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1337AB3E-A967-9045-877D-A0C8D8307AE8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10EE3C7D-1FD5-8743-93E8-B57EDD6C08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9364C245-BE79-0045-913B-C078CBFAB1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0E7BEE88-171A-1947-9A45-C30CA5AA2A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9ACA360B-245B-7846-85B8-817216674B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8B51644A-6456-F648-B3B9-2730CF49E983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0A92804D-582C-2645-B1F1-AC01CB176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31909487-F290-774B-A0BA-643A1DAB7E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39DCD69-D44C-0C4F-B2A2-668347CD70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961CA1E9-719A-654A-AE91-46D5AAC30B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147" name="Groupe 146">
            <a:extLst>
              <a:ext uri="{FF2B5EF4-FFF2-40B4-BE49-F238E27FC236}">
                <a16:creationId xmlns:a16="http://schemas.microsoft.com/office/drawing/2014/main" id="{EB26A8A9-DE9A-9742-A33B-2F446C57BB30}"/>
              </a:ext>
            </a:extLst>
          </p:cNvPr>
          <p:cNvGrpSpPr/>
          <p:nvPr/>
        </p:nvGrpSpPr>
        <p:grpSpPr>
          <a:xfrm>
            <a:off x="990432" y="2322753"/>
            <a:ext cx="1879600" cy="1841500"/>
            <a:chOff x="990432" y="2322753"/>
            <a:chExt cx="1879600" cy="1841500"/>
          </a:xfrm>
        </p:grpSpPr>
        <p:grpSp>
          <p:nvGrpSpPr>
            <p:cNvPr id="148" name="Groupe 147">
              <a:extLst>
                <a:ext uri="{FF2B5EF4-FFF2-40B4-BE49-F238E27FC236}">
                  <a16:creationId xmlns:a16="http://schemas.microsoft.com/office/drawing/2014/main" id="{8F724029-9690-CE4E-93DC-F9EFEC094D3E}"/>
                </a:ext>
              </a:extLst>
            </p:cNvPr>
            <p:cNvGrpSpPr/>
            <p:nvPr/>
          </p:nvGrpSpPr>
          <p:grpSpPr>
            <a:xfrm>
              <a:off x="990432" y="2322753"/>
              <a:ext cx="1727200" cy="1689100"/>
              <a:chOff x="990432" y="2322753"/>
              <a:chExt cx="1727200" cy="1689100"/>
            </a:xfrm>
          </p:grpSpPr>
          <p:grpSp>
            <p:nvGrpSpPr>
              <p:cNvPr id="154" name="Groupe 153">
                <a:extLst>
                  <a:ext uri="{FF2B5EF4-FFF2-40B4-BE49-F238E27FC236}">
                    <a16:creationId xmlns:a16="http://schemas.microsoft.com/office/drawing/2014/main" id="{9DC4B970-EC95-9B48-AB6B-4179942284A4}"/>
                  </a:ext>
                </a:extLst>
              </p:cNvPr>
              <p:cNvGrpSpPr/>
              <p:nvPr/>
            </p:nvGrpSpPr>
            <p:grpSpPr>
              <a:xfrm>
                <a:off x="990432" y="23227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170" name="Image 169">
                  <a:extLst>
                    <a:ext uri="{FF2B5EF4-FFF2-40B4-BE49-F238E27FC236}">
                      <a16:creationId xmlns:a16="http://schemas.microsoft.com/office/drawing/2014/main" id="{A9F0A9B6-B77E-8B49-B9C2-4EE8C7C361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171" name="Image 170">
                  <a:extLst>
                    <a:ext uri="{FF2B5EF4-FFF2-40B4-BE49-F238E27FC236}">
                      <a16:creationId xmlns:a16="http://schemas.microsoft.com/office/drawing/2014/main" id="{B99DEB68-2418-6446-AE7F-15B2EE9CC6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172" name="Image 171">
                  <a:extLst>
                    <a:ext uri="{FF2B5EF4-FFF2-40B4-BE49-F238E27FC236}">
                      <a16:creationId xmlns:a16="http://schemas.microsoft.com/office/drawing/2014/main" id="{BDA89466-7963-8A4C-8DC2-A8DE986B10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173" name="Image 172">
                  <a:extLst>
                    <a:ext uri="{FF2B5EF4-FFF2-40B4-BE49-F238E27FC236}">
                      <a16:creationId xmlns:a16="http://schemas.microsoft.com/office/drawing/2014/main" id="{515587DB-1B11-CA47-AF10-6A6057A5E5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9BFE917-4833-1149-944C-E36B878A00CB}"/>
                  </a:ext>
                </a:extLst>
              </p:cNvPr>
              <p:cNvGrpSpPr/>
              <p:nvPr/>
            </p:nvGrpSpPr>
            <p:grpSpPr>
              <a:xfrm>
                <a:off x="1142832" y="24751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166" name="Image 165">
                  <a:extLst>
                    <a:ext uri="{FF2B5EF4-FFF2-40B4-BE49-F238E27FC236}">
                      <a16:creationId xmlns:a16="http://schemas.microsoft.com/office/drawing/2014/main" id="{0DA7972F-E385-424C-8939-9F75C1A3AC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167" name="Image 166">
                  <a:extLst>
                    <a:ext uri="{FF2B5EF4-FFF2-40B4-BE49-F238E27FC236}">
                      <a16:creationId xmlns:a16="http://schemas.microsoft.com/office/drawing/2014/main" id="{FD5EB013-F0DD-9B41-8F33-A3D3CAEEAD6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168" name="Image 167">
                  <a:extLst>
                    <a:ext uri="{FF2B5EF4-FFF2-40B4-BE49-F238E27FC236}">
                      <a16:creationId xmlns:a16="http://schemas.microsoft.com/office/drawing/2014/main" id="{AE48AAFA-9F9D-054D-BD24-AB8B844863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169" name="Image 168">
                  <a:extLst>
                    <a:ext uri="{FF2B5EF4-FFF2-40B4-BE49-F238E27FC236}">
                      <a16:creationId xmlns:a16="http://schemas.microsoft.com/office/drawing/2014/main" id="{2BA16B20-2F40-A149-BF3E-F59EF347A8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156" name="Groupe 155">
                <a:extLst>
                  <a:ext uri="{FF2B5EF4-FFF2-40B4-BE49-F238E27FC236}">
                    <a16:creationId xmlns:a16="http://schemas.microsoft.com/office/drawing/2014/main" id="{A80DCFB3-5DCB-BE4F-9EC4-4127ED37105F}"/>
                  </a:ext>
                </a:extLst>
              </p:cNvPr>
              <p:cNvGrpSpPr/>
              <p:nvPr/>
            </p:nvGrpSpPr>
            <p:grpSpPr>
              <a:xfrm>
                <a:off x="1295232" y="26275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162" name="Image 161">
                  <a:extLst>
                    <a:ext uri="{FF2B5EF4-FFF2-40B4-BE49-F238E27FC236}">
                      <a16:creationId xmlns:a16="http://schemas.microsoft.com/office/drawing/2014/main" id="{8B29E7C8-FF97-FA48-BBF7-F23A476630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163" name="Image 162">
                  <a:extLst>
                    <a:ext uri="{FF2B5EF4-FFF2-40B4-BE49-F238E27FC236}">
                      <a16:creationId xmlns:a16="http://schemas.microsoft.com/office/drawing/2014/main" id="{E3D7DEC8-3249-5643-AB35-DA3E3EB451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164" name="Image 163">
                  <a:extLst>
                    <a:ext uri="{FF2B5EF4-FFF2-40B4-BE49-F238E27FC236}">
                      <a16:creationId xmlns:a16="http://schemas.microsoft.com/office/drawing/2014/main" id="{964F706C-122A-3147-A7EE-5B41B63B83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165" name="Image 164">
                  <a:extLst>
                    <a:ext uri="{FF2B5EF4-FFF2-40B4-BE49-F238E27FC236}">
                      <a16:creationId xmlns:a16="http://schemas.microsoft.com/office/drawing/2014/main" id="{DFDF50A4-AE2D-704F-A29C-AC7D287995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  <p:grpSp>
            <p:nvGrpSpPr>
              <p:cNvPr id="157" name="Groupe 156">
                <a:extLst>
                  <a:ext uri="{FF2B5EF4-FFF2-40B4-BE49-F238E27FC236}">
                    <a16:creationId xmlns:a16="http://schemas.microsoft.com/office/drawing/2014/main" id="{6A4A59DE-CE8D-014C-B75B-CA4DE6FD41E0}"/>
                  </a:ext>
                </a:extLst>
              </p:cNvPr>
              <p:cNvGrpSpPr/>
              <p:nvPr/>
            </p:nvGrpSpPr>
            <p:grpSpPr>
              <a:xfrm>
                <a:off x="1447632" y="2779953"/>
                <a:ext cx="1270000" cy="1231900"/>
                <a:chOff x="5461000" y="2813050"/>
                <a:chExt cx="1270000" cy="1231900"/>
              </a:xfrm>
            </p:grpSpPr>
            <p:pic>
              <p:nvPicPr>
                <p:cNvPr id="158" name="Image 157">
                  <a:extLst>
                    <a:ext uri="{FF2B5EF4-FFF2-40B4-BE49-F238E27FC236}">
                      <a16:creationId xmlns:a16="http://schemas.microsoft.com/office/drawing/2014/main" id="{644959B9-D3E5-7D4E-8ED5-2908EC82F1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61000" y="2813050"/>
                  <a:ext cx="1270000" cy="1231900"/>
                </a:xfrm>
                <a:prstGeom prst="rect">
                  <a:avLst/>
                </a:prstGeom>
              </p:spPr>
            </p:pic>
            <p:pic>
              <p:nvPicPr>
                <p:cNvPr id="159" name="Image 158">
                  <a:extLst>
                    <a:ext uri="{FF2B5EF4-FFF2-40B4-BE49-F238E27FC236}">
                      <a16:creationId xmlns:a16="http://schemas.microsoft.com/office/drawing/2014/main" id="{95382FB6-5CFE-5C48-9FA2-073BB74D70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6241" t="7113" r="10600" b="7619"/>
                <a:stretch/>
              </p:blipFill>
              <p:spPr>
                <a:xfrm>
                  <a:off x="5999850" y="2938744"/>
                  <a:ext cx="236166" cy="237214"/>
                </a:xfrm>
                <a:prstGeom prst="rect">
                  <a:avLst/>
                </a:prstGeom>
              </p:spPr>
            </p:pic>
            <p:pic>
              <p:nvPicPr>
                <p:cNvPr id="160" name="Image 159">
                  <a:extLst>
                    <a:ext uri="{FF2B5EF4-FFF2-40B4-BE49-F238E27FC236}">
                      <a16:creationId xmlns:a16="http://schemas.microsoft.com/office/drawing/2014/main" id="{5765056D-1413-E044-9007-15A562CDDB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/>
                <a:srcRect l="6452" t="8786" r="5228" b="8531"/>
                <a:stretch/>
              </p:blipFill>
              <p:spPr>
                <a:xfrm>
                  <a:off x="6339551" y="2938744"/>
                  <a:ext cx="250825" cy="237213"/>
                </a:xfrm>
                <a:prstGeom prst="rect">
                  <a:avLst/>
                </a:prstGeom>
              </p:spPr>
            </p:pic>
            <p:pic>
              <p:nvPicPr>
                <p:cNvPr id="161" name="Image 160">
                  <a:extLst>
                    <a:ext uri="{FF2B5EF4-FFF2-40B4-BE49-F238E27FC236}">
                      <a16:creationId xmlns:a16="http://schemas.microsoft.com/office/drawing/2014/main" id="{AF8C1146-3239-BF42-B068-CBD5C79DE1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7499" t="7212" r="5803" b="7905"/>
                <a:stretch/>
              </p:blipFill>
              <p:spPr>
                <a:xfrm>
                  <a:off x="5668647" y="2938744"/>
                  <a:ext cx="236166" cy="23122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850BC56-B5B3-EE48-93EA-EB1B523CBF89}"/>
                </a:ext>
              </a:extLst>
            </p:cNvPr>
            <p:cNvGrpSpPr/>
            <p:nvPr/>
          </p:nvGrpSpPr>
          <p:grpSpPr>
            <a:xfrm>
              <a:off x="1600032" y="2932353"/>
              <a:ext cx="1270000" cy="1231900"/>
              <a:chOff x="5461000" y="2813050"/>
              <a:chExt cx="1270000" cy="1231900"/>
            </a:xfrm>
          </p:grpSpPr>
          <p:pic>
            <p:nvPicPr>
              <p:cNvPr id="150" name="Image 149">
                <a:extLst>
                  <a:ext uri="{FF2B5EF4-FFF2-40B4-BE49-F238E27FC236}">
                    <a16:creationId xmlns:a16="http://schemas.microsoft.com/office/drawing/2014/main" id="{AB206167-79A4-ED4B-9D5F-F35F778421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151" name="Image 150">
                <a:extLst>
                  <a:ext uri="{FF2B5EF4-FFF2-40B4-BE49-F238E27FC236}">
                    <a16:creationId xmlns:a16="http://schemas.microsoft.com/office/drawing/2014/main" id="{EA42EC83-8F3E-564B-93B8-1D32A439E03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152" name="Image 151">
                <a:extLst>
                  <a:ext uri="{FF2B5EF4-FFF2-40B4-BE49-F238E27FC236}">
                    <a16:creationId xmlns:a16="http://schemas.microsoft.com/office/drawing/2014/main" id="{8180E403-86AA-C046-916A-A7FD34BA7E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153" name="Image 152">
                <a:extLst>
                  <a:ext uri="{FF2B5EF4-FFF2-40B4-BE49-F238E27FC236}">
                    <a16:creationId xmlns:a16="http://schemas.microsoft.com/office/drawing/2014/main" id="{9421F920-514A-EA4F-877E-6213C1B703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95429BAE-03EF-1F4F-8721-85F38ADFFFFF}"/>
              </a:ext>
            </a:extLst>
          </p:cNvPr>
          <p:cNvGrpSpPr/>
          <p:nvPr/>
        </p:nvGrpSpPr>
        <p:grpSpPr>
          <a:xfrm>
            <a:off x="3954566" y="1179966"/>
            <a:ext cx="6199950" cy="784603"/>
            <a:chOff x="3954566" y="1179966"/>
            <a:chExt cx="6199950" cy="784603"/>
          </a:xfrm>
        </p:grpSpPr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1A1B6151-278A-5746-8BB4-3AD3B443F500}"/>
                </a:ext>
              </a:extLst>
            </p:cNvPr>
            <p:cNvSpPr txBox="1"/>
            <p:nvPr/>
          </p:nvSpPr>
          <p:spPr>
            <a:xfrm>
              <a:off x="3954566" y="1301275"/>
              <a:ext cx="54675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Cas n°1 : les comptes automatiques</a:t>
              </a:r>
            </a:p>
          </p:txBody>
        </p:sp>
        <p:grpSp>
          <p:nvGrpSpPr>
            <p:cNvPr id="176" name="Groupe 175">
              <a:extLst>
                <a:ext uri="{FF2B5EF4-FFF2-40B4-BE49-F238E27FC236}">
                  <a16:creationId xmlns:a16="http://schemas.microsoft.com/office/drawing/2014/main" id="{C6193DDF-A1B2-2948-BDFD-958733AF3836}"/>
                </a:ext>
              </a:extLst>
            </p:cNvPr>
            <p:cNvGrpSpPr/>
            <p:nvPr/>
          </p:nvGrpSpPr>
          <p:grpSpPr>
            <a:xfrm>
              <a:off x="9345647" y="1179966"/>
              <a:ext cx="808869" cy="784603"/>
              <a:chOff x="5461000" y="2813050"/>
              <a:chExt cx="1270000" cy="1231900"/>
            </a:xfrm>
          </p:grpSpPr>
          <p:pic>
            <p:nvPicPr>
              <p:cNvPr id="177" name="Image 176">
                <a:extLst>
                  <a:ext uri="{FF2B5EF4-FFF2-40B4-BE49-F238E27FC236}">
                    <a16:creationId xmlns:a16="http://schemas.microsoft.com/office/drawing/2014/main" id="{B649D1AB-B7D6-5C40-BB9F-F40318506D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178" name="Image 177">
                <a:extLst>
                  <a:ext uri="{FF2B5EF4-FFF2-40B4-BE49-F238E27FC236}">
                    <a16:creationId xmlns:a16="http://schemas.microsoft.com/office/drawing/2014/main" id="{D743CBB6-07E1-FC4A-A045-BD82EC5A789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179" name="Image 178">
                <a:extLst>
                  <a:ext uri="{FF2B5EF4-FFF2-40B4-BE49-F238E27FC236}">
                    <a16:creationId xmlns:a16="http://schemas.microsoft.com/office/drawing/2014/main" id="{9918A5C5-AC1F-6441-87A1-64ABB49913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180" name="Image 179">
                <a:extLst>
                  <a:ext uri="{FF2B5EF4-FFF2-40B4-BE49-F238E27FC236}">
                    <a16:creationId xmlns:a16="http://schemas.microsoft.com/office/drawing/2014/main" id="{88E2425C-99CF-CC45-B110-39BAF530289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19380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6CBA6951-04E5-6B4C-A0B1-1A4C7E328F11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6E94B41E-6296-DB48-BFB1-23DD06539205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9" name="Image 68">
                <a:extLst>
                  <a:ext uri="{FF2B5EF4-FFF2-40B4-BE49-F238E27FC236}">
                    <a16:creationId xmlns:a16="http://schemas.microsoft.com/office/drawing/2014/main" id="{4E8FCEB7-5B7A-E84A-B92F-889CDC3579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70" name="Image 69">
                <a:extLst>
                  <a:ext uri="{FF2B5EF4-FFF2-40B4-BE49-F238E27FC236}">
                    <a16:creationId xmlns:a16="http://schemas.microsoft.com/office/drawing/2014/main" id="{CD6EEDB1-F181-7749-954F-98C5C876F5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DC821923-66D6-B245-82F6-3AA9CAA1B8E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6ECC08C1-DDAD-6D47-8EEC-525EB06E2F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52" name="Groupe 51">
              <a:extLst>
                <a:ext uri="{FF2B5EF4-FFF2-40B4-BE49-F238E27FC236}">
                  <a16:creationId xmlns:a16="http://schemas.microsoft.com/office/drawing/2014/main" id="{1E427E4D-3A98-7346-9675-F024687FFB77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6F9E1385-204C-514B-A6E4-AE38F9979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DF9F6FBF-64D7-A245-80FC-198A91612B8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68C525C4-18BA-1144-A4F2-3C043206A0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6" name="Image 65">
                <a:extLst>
                  <a:ext uri="{FF2B5EF4-FFF2-40B4-BE49-F238E27FC236}">
                    <a16:creationId xmlns:a16="http://schemas.microsoft.com/office/drawing/2014/main" id="{0B19A704-82B6-8647-AF7E-48170B4F3FE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1337AB3E-A967-9045-877D-A0C8D8307AE8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10EE3C7D-1FD5-8743-93E8-B57EDD6C08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9364C245-BE79-0045-913B-C078CBFAB11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0E7BEE88-171A-1947-9A45-C30CA5AA2A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9ACA360B-245B-7846-85B8-817216674B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8B51644A-6456-F648-B3B9-2730CF49E983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0A92804D-582C-2645-B1F1-AC01CB176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31909487-F290-774B-A0BA-643A1DAB7E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39DCD69-D44C-0C4F-B2A2-668347CD70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961CA1E9-719A-654A-AE91-46D5AAC30B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656A82F2-50EA-C44A-AA7A-D08405C26A59}"/>
              </a:ext>
            </a:extLst>
          </p:cNvPr>
          <p:cNvSpPr txBox="1"/>
          <p:nvPr/>
        </p:nvSpPr>
        <p:spPr>
          <a:xfrm>
            <a:off x="278439" y="4617313"/>
            <a:ext cx="7603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PROCÉDURE AUTOMATISÉE</a:t>
            </a:r>
            <a:r>
              <a:rPr lang="fr-FR" dirty="0"/>
              <a:t>, réalisée 2 ou 3 jours après la rentrée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Conservation des identifiants, mots de passe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Possibilité de conserver tout ou partie des contenus</a:t>
            </a: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B42BD392-D2C3-344E-A96C-7C26ABA65EC7}"/>
              </a:ext>
            </a:extLst>
          </p:cNvPr>
          <p:cNvGrpSpPr/>
          <p:nvPr/>
        </p:nvGrpSpPr>
        <p:grpSpPr>
          <a:xfrm>
            <a:off x="3954566" y="1179966"/>
            <a:ext cx="6199950" cy="784603"/>
            <a:chOff x="3954566" y="1179966"/>
            <a:chExt cx="6199950" cy="784603"/>
          </a:xfrm>
        </p:grpSpPr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BF9F6C89-FF7D-ED4A-BFA4-CE83A1D77463}"/>
                </a:ext>
              </a:extLst>
            </p:cNvPr>
            <p:cNvSpPr txBox="1"/>
            <p:nvPr/>
          </p:nvSpPr>
          <p:spPr>
            <a:xfrm>
              <a:off x="3954566" y="1301275"/>
              <a:ext cx="54675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Cas n°1 : les comptes automatiques</a:t>
              </a:r>
            </a:p>
          </p:txBody>
        </p:sp>
        <p:grpSp>
          <p:nvGrpSpPr>
            <p:cNvPr id="107" name="Groupe 106">
              <a:extLst>
                <a:ext uri="{FF2B5EF4-FFF2-40B4-BE49-F238E27FC236}">
                  <a16:creationId xmlns:a16="http://schemas.microsoft.com/office/drawing/2014/main" id="{C6CB906C-C68D-AE46-A0BD-CF4FA0FB94D3}"/>
                </a:ext>
              </a:extLst>
            </p:cNvPr>
            <p:cNvGrpSpPr/>
            <p:nvPr/>
          </p:nvGrpSpPr>
          <p:grpSpPr>
            <a:xfrm>
              <a:off x="9345647" y="1179966"/>
              <a:ext cx="808869" cy="784603"/>
              <a:chOff x="5461000" y="2813050"/>
              <a:chExt cx="1270000" cy="1231900"/>
            </a:xfrm>
          </p:grpSpPr>
          <p:pic>
            <p:nvPicPr>
              <p:cNvPr id="108" name="Image 107">
                <a:extLst>
                  <a:ext uri="{FF2B5EF4-FFF2-40B4-BE49-F238E27FC236}">
                    <a16:creationId xmlns:a16="http://schemas.microsoft.com/office/drawing/2014/main" id="{6347A6B7-CC54-5F49-83AF-E44980D87E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109" name="Image 108">
                <a:extLst>
                  <a:ext uri="{FF2B5EF4-FFF2-40B4-BE49-F238E27FC236}">
                    <a16:creationId xmlns:a16="http://schemas.microsoft.com/office/drawing/2014/main" id="{970F6375-B9D5-E74F-B5F8-40EB37EB6E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110" name="Image 109">
                <a:extLst>
                  <a:ext uri="{FF2B5EF4-FFF2-40B4-BE49-F238E27FC236}">
                    <a16:creationId xmlns:a16="http://schemas.microsoft.com/office/drawing/2014/main" id="{4A3AAE31-D9DA-B041-B136-3368BBFAF4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111" name="Image 110">
                <a:extLst>
                  <a:ext uri="{FF2B5EF4-FFF2-40B4-BE49-F238E27FC236}">
                    <a16:creationId xmlns:a16="http://schemas.microsoft.com/office/drawing/2014/main" id="{E4CC7012-ADCC-944D-97BB-EFE8B3C663E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15807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7EB57AE-EE04-0D4C-81A2-7DDEA3EAA04E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2A7EB463-6A82-3740-8928-D3F0DB7616DA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20C0A919-9362-784C-A2A2-2FB3A41AA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281A5F47-A421-7545-9E24-E51B6BFC51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EC176919-BC6B-EF4C-914C-0BA1FDF527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D8F181F-3E19-A840-80F9-2474E83A46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9672B12C-270E-0841-8C42-D2D723DFD166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4EBAEC7D-1765-F74A-91EA-B7EAF4C88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814415F5-C00C-994D-B02A-257F385931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652255CB-100D-8D4F-83B9-95F9EB1B00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2E62A2FB-6732-A74A-9405-10EA680866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B394EC3A-5236-3D41-93BF-AFB5132AD619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D3AE0F46-1F70-B84C-A64C-F2387B95F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9CBDA375-ADB4-1742-A8C8-B0499CBD39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11F823EA-EB34-9F41-86CC-4251871322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FD89377-24A4-AB4A-A816-E1D92C2AA7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EE62846-A7D8-EE45-9142-853E510FE607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55E76F1D-DC16-194B-A1EF-54DDBBC13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3F4076B6-4AFC-D142-9C3D-E8C83F8958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2" name="Image 51">
                <a:extLst>
                  <a:ext uri="{FF2B5EF4-FFF2-40B4-BE49-F238E27FC236}">
                    <a16:creationId xmlns:a16="http://schemas.microsoft.com/office/drawing/2014/main" id="{A9D51DAF-CAFC-4F46-B666-EC20791892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85B1EA01-C180-EB44-91E8-07EADFAEB9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941227C5-0B83-244B-BBA2-1E30DD4423DA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129073" y="2387459"/>
            <a:ext cx="647700" cy="67945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E316A6CE-64EE-8041-9657-FFB6739E85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281473" y="2539859"/>
            <a:ext cx="647700" cy="67945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09466F1D-F4D2-DA4D-AA09-4032DF78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433873" y="2692259"/>
            <a:ext cx="647700" cy="67945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F22A088B-87EB-4B40-A7C5-8E4FDAC417D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586273" y="2844659"/>
            <a:ext cx="647700" cy="67945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C7A6822A-8D62-1C42-9E7C-EAE1E4BC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738673" y="2997059"/>
            <a:ext cx="647700" cy="679450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F391E30-C528-1F4C-AA5B-1059D7DB415E}"/>
              </a:ext>
            </a:extLst>
          </p:cNvPr>
          <p:cNvSpPr txBox="1"/>
          <p:nvPr/>
        </p:nvSpPr>
        <p:spPr>
          <a:xfrm>
            <a:off x="3954566" y="1301275"/>
            <a:ext cx="44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Cas n°2 : les comptes invités</a:t>
            </a: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D954346B-53FD-8841-A139-CAE9703BB3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6998" y="1249791"/>
            <a:ext cx="647700" cy="67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4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7EB57AE-EE04-0D4C-81A2-7DDEA3EAA04E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2A7EB463-6A82-3740-8928-D3F0DB7616DA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20C0A919-9362-784C-A2A2-2FB3A41AA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281A5F47-A421-7545-9E24-E51B6BFC51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EC176919-BC6B-EF4C-914C-0BA1FDF527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D8F181F-3E19-A840-80F9-2474E83A46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9672B12C-270E-0841-8C42-D2D723DFD166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4EBAEC7D-1765-F74A-91EA-B7EAF4C88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814415F5-C00C-994D-B02A-257F385931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652255CB-100D-8D4F-83B9-95F9EB1B00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2E62A2FB-6732-A74A-9405-10EA680866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B394EC3A-5236-3D41-93BF-AFB5132AD619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D3AE0F46-1F70-B84C-A64C-F2387B95F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9CBDA375-ADB4-1742-A8C8-B0499CBD39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11F823EA-EB34-9F41-86CC-4251871322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FD89377-24A4-AB4A-A816-E1D92C2AA7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EE62846-A7D8-EE45-9142-853E510FE607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55E76F1D-DC16-194B-A1EF-54DDBBC13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3F4076B6-4AFC-D142-9C3D-E8C83F8958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2" name="Image 51">
                <a:extLst>
                  <a:ext uri="{FF2B5EF4-FFF2-40B4-BE49-F238E27FC236}">
                    <a16:creationId xmlns:a16="http://schemas.microsoft.com/office/drawing/2014/main" id="{A9D51DAF-CAFC-4F46-B666-EC20791892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85B1EA01-C180-EB44-91E8-07EADFAEB9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941227C5-0B83-244B-BBA2-1E30DD4423DA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129073" y="2387459"/>
            <a:ext cx="647700" cy="67945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E316A6CE-64EE-8041-9657-FFB6739E85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281473" y="2539859"/>
            <a:ext cx="647700" cy="67945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09466F1D-F4D2-DA4D-AA09-4032DF78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433873" y="2692259"/>
            <a:ext cx="647700" cy="67945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F22A088B-87EB-4B40-A7C5-8E4FDAC417D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586273" y="2844659"/>
            <a:ext cx="647700" cy="67945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C7A6822A-8D62-1C42-9E7C-EAE1E4BC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738673" y="2997059"/>
            <a:ext cx="647700" cy="679450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F391E30-C528-1F4C-AA5B-1059D7DB415E}"/>
              </a:ext>
            </a:extLst>
          </p:cNvPr>
          <p:cNvSpPr txBox="1"/>
          <p:nvPr/>
        </p:nvSpPr>
        <p:spPr>
          <a:xfrm>
            <a:off x="3954566" y="1301275"/>
            <a:ext cx="44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Cas n°2 : les comptes invités</a:t>
            </a: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D954346B-53FD-8841-A139-CAE9703BB3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6998" y="1249791"/>
            <a:ext cx="647700" cy="6794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EFE4FB2-ED47-C147-A07A-DE5D7712A14C}"/>
              </a:ext>
            </a:extLst>
          </p:cNvPr>
          <p:cNvSpPr txBox="1"/>
          <p:nvPr/>
        </p:nvSpPr>
        <p:spPr>
          <a:xfrm>
            <a:off x="428441" y="4430988"/>
            <a:ext cx="633429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❶</a:t>
            </a:r>
            <a:r>
              <a:rPr lang="fr-FR" dirty="0"/>
              <a:t> Recréer des comptes invités sur L’</a:t>
            </a:r>
            <a:r>
              <a:rPr lang="fr-FR" dirty="0" err="1"/>
              <a:t>Educ</a:t>
            </a:r>
            <a:r>
              <a:rPr lang="fr-FR" dirty="0"/>
              <a:t> de Normandie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F9441232-AF09-7843-AE64-F4752EDCBFD2}"/>
              </a:ext>
            </a:extLst>
          </p:cNvPr>
          <p:cNvGrpSpPr/>
          <p:nvPr/>
        </p:nvGrpSpPr>
        <p:grpSpPr>
          <a:xfrm>
            <a:off x="9635824" y="4160087"/>
            <a:ext cx="1257300" cy="1289050"/>
            <a:chOff x="6802968" y="1969438"/>
            <a:chExt cx="1257300" cy="1289050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62D207DD-91B1-0447-B640-B5332B44E27C}"/>
                </a:ext>
              </a:extLst>
            </p:cNvPr>
            <p:cNvGrpSpPr/>
            <p:nvPr/>
          </p:nvGrpSpPr>
          <p:grpSpPr>
            <a:xfrm>
              <a:off x="6802968" y="1969438"/>
              <a:ext cx="1104900" cy="1136650"/>
              <a:chOff x="6802968" y="1969438"/>
              <a:chExt cx="1104900" cy="1136650"/>
            </a:xfrm>
          </p:grpSpPr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CFBE2768-4C7B-6548-AD3A-148CF673DA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802968" y="19694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A3D90C59-B275-1E48-B820-59E1DCE7B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955368" y="21218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8" name="Image 77">
                <a:extLst>
                  <a:ext uri="{FF2B5EF4-FFF2-40B4-BE49-F238E27FC236}">
                    <a16:creationId xmlns:a16="http://schemas.microsoft.com/office/drawing/2014/main" id="{6FC59612-AA47-0E4B-B441-FDA421AEF9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107768" y="22742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80" name="Image 79">
                <a:extLst>
                  <a:ext uri="{FF2B5EF4-FFF2-40B4-BE49-F238E27FC236}">
                    <a16:creationId xmlns:a16="http://schemas.microsoft.com/office/drawing/2014/main" id="{BC406C38-F085-334B-974E-21B4A3472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260168" y="24266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</p:grp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5C7C4A72-5533-AD47-BE75-9EAA02343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35000"/>
            </a:blip>
            <a:stretch>
              <a:fillRect/>
            </a:stretch>
          </p:blipFill>
          <p:spPr>
            <a:xfrm>
              <a:off x="7412568" y="2579038"/>
              <a:ext cx="647700" cy="679450"/>
            </a:xfrm>
            <a:prstGeom prst="rect">
              <a:avLst/>
            </a:prstGeom>
            <a:solidFill>
              <a:srgbClr val="6AAB1D">
                <a:alpha val="42000"/>
              </a:srgbClr>
            </a:solidFill>
          </p:spPr>
        </p:pic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9D81509-BF01-7846-8886-447AC3F81772}"/>
              </a:ext>
            </a:extLst>
          </p:cNvPr>
          <p:cNvSpPr txBox="1"/>
          <p:nvPr/>
        </p:nvSpPr>
        <p:spPr>
          <a:xfrm>
            <a:off x="10511980" y="4017867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❶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729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7EB57AE-EE04-0D4C-81A2-7DDEA3EAA04E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2A7EB463-6A82-3740-8928-D3F0DB7616DA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20C0A919-9362-784C-A2A2-2FB3A41AA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281A5F47-A421-7545-9E24-E51B6BFC51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EC176919-BC6B-EF4C-914C-0BA1FDF527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D8F181F-3E19-A840-80F9-2474E83A46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9672B12C-270E-0841-8C42-D2D723DFD166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4EBAEC7D-1765-F74A-91EA-B7EAF4C88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814415F5-C00C-994D-B02A-257F385931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652255CB-100D-8D4F-83B9-95F9EB1B00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2E62A2FB-6732-A74A-9405-10EA680866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B394EC3A-5236-3D41-93BF-AFB5132AD619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D3AE0F46-1F70-B84C-A64C-F2387B95F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9CBDA375-ADB4-1742-A8C8-B0499CBD39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11F823EA-EB34-9F41-86CC-4251871322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FD89377-24A4-AB4A-A816-E1D92C2AA7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EE62846-A7D8-EE45-9142-853E510FE607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55E76F1D-DC16-194B-A1EF-54DDBBC13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3F4076B6-4AFC-D142-9C3D-E8C83F8958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2" name="Image 51">
                <a:extLst>
                  <a:ext uri="{FF2B5EF4-FFF2-40B4-BE49-F238E27FC236}">
                    <a16:creationId xmlns:a16="http://schemas.microsoft.com/office/drawing/2014/main" id="{A9D51DAF-CAFC-4F46-B666-EC20791892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85B1EA01-C180-EB44-91E8-07EADFAEB9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941227C5-0B83-244B-BBA2-1E30DD4423DA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129073" y="2387459"/>
            <a:ext cx="647700" cy="67945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E316A6CE-64EE-8041-9657-FFB6739E85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281473" y="2539859"/>
            <a:ext cx="647700" cy="67945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09466F1D-F4D2-DA4D-AA09-4032DF78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433873" y="2692259"/>
            <a:ext cx="647700" cy="67945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F22A088B-87EB-4B40-A7C5-8E4FDAC417D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586273" y="2844659"/>
            <a:ext cx="647700" cy="67945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C7A6822A-8D62-1C42-9E7C-EAE1E4BC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738673" y="2997059"/>
            <a:ext cx="647700" cy="679450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F391E30-C528-1F4C-AA5B-1059D7DB415E}"/>
              </a:ext>
            </a:extLst>
          </p:cNvPr>
          <p:cNvSpPr txBox="1"/>
          <p:nvPr/>
        </p:nvSpPr>
        <p:spPr>
          <a:xfrm>
            <a:off x="3954566" y="1301275"/>
            <a:ext cx="44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Cas n°2 : les comptes invités</a:t>
            </a: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D954346B-53FD-8841-A139-CAE9703BB3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6998" y="1249791"/>
            <a:ext cx="647700" cy="679450"/>
          </a:xfrm>
          <a:prstGeom prst="rect">
            <a:avLst/>
          </a:prstGeom>
        </p:spPr>
      </p:pic>
      <p:grpSp>
        <p:nvGrpSpPr>
          <p:cNvPr id="66" name="Groupe 65">
            <a:extLst>
              <a:ext uri="{FF2B5EF4-FFF2-40B4-BE49-F238E27FC236}">
                <a16:creationId xmlns:a16="http://schemas.microsoft.com/office/drawing/2014/main" id="{F9441232-AF09-7843-AE64-F4752EDCBFD2}"/>
              </a:ext>
            </a:extLst>
          </p:cNvPr>
          <p:cNvGrpSpPr/>
          <p:nvPr/>
        </p:nvGrpSpPr>
        <p:grpSpPr>
          <a:xfrm>
            <a:off x="9635824" y="4160087"/>
            <a:ext cx="1257300" cy="1289050"/>
            <a:chOff x="6802968" y="1969438"/>
            <a:chExt cx="1257300" cy="1289050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62D207DD-91B1-0447-B640-B5332B44E27C}"/>
                </a:ext>
              </a:extLst>
            </p:cNvPr>
            <p:cNvGrpSpPr/>
            <p:nvPr/>
          </p:nvGrpSpPr>
          <p:grpSpPr>
            <a:xfrm>
              <a:off x="6802968" y="1969438"/>
              <a:ext cx="1104900" cy="1136650"/>
              <a:chOff x="6802968" y="1969438"/>
              <a:chExt cx="1104900" cy="1136650"/>
            </a:xfrm>
          </p:grpSpPr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CFBE2768-4C7B-6548-AD3A-148CF673DA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802968" y="19694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A3D90C59-B275-1E48-B820-59E1DCE7B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955368" y="21218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8" name="Image 77">
                <a:extLst>
                  <a:ext uri="{FF2B5EF4-FFF2-40B4-BE49-F238E27FC236}">
                    <a16:creationId xmlns:a16="http://schemas.microsoft.com/office/drawing/2014/main" id="{6FC59612-AA47-0E4B-B441-FDA421AEF9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107768" y="22742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80" name="Image 79">
                <a:extLst>
                  <a:ext uri="{FF2B5EF4-FFF2-40B4-BE49-F238E27FC236}">
                    <a16:creationId xmlns:a16="http://schemas.microsoft.com/office/drawing/2014/main" id="{BC406C38-F085-334B-974E-21B4A3472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260168" y="24266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</p:grp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5C7C4A72-5533-AD47-BE75-9EAA02343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35000"/>
            </a:blip>
            <a:stretch>
              <a:fillRect/>
            </a:stretch>
          </p:blipFill>
          <p:spPr>
            <a:xfrm>
              <a:off x="7412568" y="2579038"/>
              <a:ext cx="647700" cy="679450"/>
            </a:xfrm>
            <a:prstGeom prst="rect">
              <a:avLst/>
            </a:prstGeom>
            <a:solidFill>
              <a:srgbClr val="6AAB1D">
                <a:alpha val="42000"/>
              </a:srgbClr>
            </a:solidFill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3F8C9EE2-307B-2C47-980B-4C49EBCB9558}"/>
              </a:ext>
            </a:extLst>
          </p:cNvPr>
          <p:cNvSpPr txBox="1"/>
          <p:nvPr/>
        </p:nvSpPr>
        <p:spPr>
          <a:xfrm>
            <a:off x="7279247" y="1859498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Wingdings 2" pitchFamily="2" charset="2"/>
              </a:rPr>
              <a:t>v</a:t>
            </a:r>
            <a:endParaRPr lang="fr-FR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D2C22D1-F289-D94A-9F73-0DA25530E788}"/>
              </a:ext>
            </a:extLst>
          </p:cNvPr>
          <p:cNvSpPr/>
          <p:nvPr/>
        </p:nvSpPr>
        <p:spPr>
          <a:xfrm>
            <a:off x="2846353" y="1929241"/>
            <a:ext cx="7818406" cy="3569294"/>
          </a:xfrm>
          <a:prstGeom prst="arc">
            <a:avLst>
              <a:gd name="adj1" fmla="val 12095841"/>
              <a:gd name="adj2" fmla="val 427769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458F036-5C62-2441-B8B0-800625AB65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98767" y="1660664"/>
            <a:ext cx="780213" cy="1006475"/>
          </a:xfrm>
          <a:prstGeom prst="rect">
            <a:avLst/>
          </a:prstGeom>
        </p:spPr>
      </p:pic>
      <p:grpSp>
        <p:nvGrpSpPr>
          <p:cNvPr id="97" name="Groupe 96">
            <a:extLst>
              <a:ext uri="{FF2B5EF4-FFF2-40B4-BE49-F238E27FC236}">
                <a16:creationId xmlns:a16="http://schemas.microsoft.com/office/drawing/2014/main" id="{69E9F005-7B3C-FD40-95F1-08A3F334C159}"/>
              </a:ext>
            </a:extLst>
          </p:cNvPr>
          <p:cNvGrpSpPr/>
          <p:nvPr/>
        </p:nvGrpSpPr>
        <p:grpSpPr>
          <a:xfrm>
            <a:off x="3738673" y="3687842"/>
            <a:ext cx="587054" cy="151083"/>
            <a:chOff x="4816695" y="5481449"/>
            <a:chExt cx="587054" cy="151083"/>
          </a:xfrm>
        </p:grpSpPr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1D75BCC7-CC02-3741-B7AF-9ECD6B5F30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027640" y="5481449"/>
              <a:ext cx="150415" cy="151083"/>
            </a:xfrm>
            <a:prstGeom prst="rect">
              <a:avLst/>
            </a:prstGeom>
          </p:spPr>
        </p:pic>
        <p:pic>
          <p:nvPicPr>
            <p:cNvPr id="99" name="Image 98">
              <a:extLst>
                <a:ext uri="{FF2B5EF4-FFF2-40B4-BE49-F238E27FC236}">
                  <a16:creationId xmlns:a16="http://schemas.microsoft.com/office/drawing/2014/main" id="{386E313D-BBC1-3D46-9906-E8C13432CD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5243997" y="5481449"/>
              <a:ext cx="159752" cy="151082"/>
            </a:xfrm>
            <a:prstGeom prst="rect">
              <a:avLst/>
            </a:prstGeom>
          </p:spPr>
        </p:pic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588DD9-3E80-AB43-AB24-E7989FF93D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4816695" y="5481449"/>
              <a:ext cx="150415" cy="147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1087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7EB57AE-EE04-0D4C-81A2-7DDEA3EAA04E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2A7EB463-6A82-3740-8928-D3F0DB7616DA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20C0A919-9362-784C-A2A2-2FB3A41AA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281A5F47-A421-7545-9E24-E51B6BFC51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EC176919-BC6B-EF4C-914C-0BA1FDF527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D8F181F-3E19-A840-80F9-2474E83A46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9672B12C-270E-0841-8C42-D2D723DFD166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4EBAEC7D-1765-F74A-91EA-B7EAF4C88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814415F5-C00C-994D-B02A-257F385931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652255CB-100D-8D4F-83B9-95F9EB1B00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2E62A2FB-6732-A74A-9405-10EA680866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B394EC3A-5236-3D41-93BF-AFB5132AD619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D3AE0F46-1F70-B84C-A64C-F2387B95F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9CBDA375-ADB4-1742-A8C8-B0499CBD39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11F823EA-EB34-9F41-86CC-4251871322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FD89377-24A4-AB4A-A816-E1D92C2AA7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EE62846-A7D8-EE45-9142-853E510FE607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55E76F1D-DC16-194B-A1EF-54DDBBC13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3F4076B6-4AFC-D142-9C3D-E8C83F8958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2" name="Image 51">
                <a:extLst>
                  <a:ext uri="{FF2B5EF4-FFF2-40B4-BE49-F238E27FC236}">
                    <a16:creationId xmlns:a16="http://schemas.microsoft.com/office/drawing/2014/main" id="{A9D51DAF-CAFC-4F46-B666-EC20791892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85B1EA01-C180-EB44-91E8-07EADFAEB9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941227C5-0B83-244B-BBA2-1E30DD4423DA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129073" y="2387459"/>
            <a:ext cx="647700" cy="67945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E316A6CE-64EE-8041-9657-FFB6739E85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281473" y="2539859"/>
            <a:ext cx="647700" cy="67945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09466F1D-F4D2-DA4D-AA09-4032DF78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433873" y="2692259"/>
            <a:ext cx="647700" cy="67945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F22A088B-87EB-4B40-A7C5-8E4FDAC417D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586273" y="2844659"/>
            <a:ext cx="647700" cy="67945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C7A6822A-8D62-1C42-9E7C-EAE1E4BC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738673" y="2997059"/>
            <a:ext cx="647700" cy="679450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F391E30-C528-1F4C-AA5B-1059D7DB415E}"/>
              </a:ext>
            </a:extLst>
          </p:cNvPr>
          <p:cNvSpPr txBox="1"/>
          <p:nvPr/>
        </p:nvSpPr>
        <p:spPr>
          <a:xfrm>
            <a:off x="3954566" y="1301275"/>
            <a:ext cx="44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Cas n°2 : les comptes invités</a:t>
            </a: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D954346B-53FD-8841-A139-CAE9703BB3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6998" y="1249791"/>
            <a:ext cx="647700" cy="6794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EFE4FB2-ED47-C147-A07A-DE5D7712A14C}"/>
              </a:ext>
            </a:extLst>
          </p:cNvPr>
          <p:cNvSpPr txBox="1"/>
          <p:nvPr/>
        </p:nvSpPr>
        <p:spPr>
          <a:xfrm>
            <a:off x="428441" y="4430988"/>
            <a:ext cx="67687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❶</a:t>
            </a:r>
            <a:r>
              <a:rPr lang="fr-FR" dirty="0"/>
              <a:t> a. Exporter ses données depuis le compte de l’ancien ENT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F9441232-AF09-7843-AE64-F4752EDCBFD2}"/>
              </a:ext>
            </a:extLst>
          </p:cNvPr>
          <p:cNvGrpSpPr/>
          <p:nvPr/>
        </p:nvGrpSpPr>
        <p:grpSpPr>
          <a:xfrm>
            <a:off x="9635824" y="4160087"/>
            <a:ext cx="1257300" cy="1289050"/>
            <a:chOff x="6802968" y="1969438"/>
            <a:chExt cx="1257300" cy="1289050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62D207DD-91B1-0447-B640-B5332B44E27C}"/>
                </a:ext>
              </a:extLst>
            </p:cNvPr>
            <p:cNvGrpSpPr/>
            <p:nvPr/>
          </p:nvGrpSpPr>
          <p:grpSpPr>
            <a:xfrm>
              <a:off x="6802968" y="1969438"/>
              <a:ext cx="1104900" cy="1136650"/>
              <a:chOff x="6802968" y="1969438"/>
              <a:chExt cx="1104900" cy="1136650"/>
            </a:xfrm>
          </p:grpSpPr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CFBE2768-4C7B-6548-AD3A-148CF673DA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802968" y="19694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A3D90C59-B275-1E48-B820-59E1DCE7B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955368" y="21218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8" name="Image 77">
                <a:extLst>
                  <a:ext uri="{FF2B5EF4-FFF2-40B4-BE49-F238E27FC236}">
                    <a16:creationId xmlns:a16="http://schemas.microsoft.com/office/drawing/2014/main" id="{6FC59612-AA47-0E4B-B441-FDA421AEF9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107768" y="22742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80" name="Image 79">
                <a:extLst>
                  <a:ext uri="{FF2B5EF4-FFF2-40B4-BE49-F238E27FC236}">
                    <a16:creationId xmlns:a16="http://schemas.microsoft.com/office/drawing/2014/main" id="{BC406C38-F085-334B-974E-21B4A3472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260168" y="24266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</p:grp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5C7C4A72-5533-AD47-BE75-9EAA02343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35000"/>
            </a:blip>
            <a:stretch>
              <a:fillRect/>
            </a:stretch>
          </p:blipFill>
          <p:spPr>
            <a:xfrm>
              <a:off x="7412568" y="2579038"/>
              <a:ext cx="647700" cy="679450"/>
            </a:xfrm>
            <a:prstGeom prst="rect">
              <a:avLst/>
            </a:prstGeom>
            <a:solidFill>
              <a:srgbClr val="6AAB1D">
                <a:alpha val="42000"/>
              </a:srgbClr>
            </a:solidFill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3F8C9EE2-307B-2C47-980B-4C49EBCB9558}"/>
              </a:ext>
            </a:extLst>
          </p:cNvPr>
          <p:cNvSpPr txBox="1"/>
          <p:nvPr/>
        </p:nvSpPr>
        <p:spPr>
          <a:xfrm>
            <a:off x="7279247" y="1859498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Wingdings 2" pitchFamily="2" charset="2"/>
              </a:rPr>
              <a:t>v</a:t>
            </a:r>
            <a:endParaRPr lang="fr-FR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D2C22D1-F289-D94A-9F73-0DA25530E788}"/>
              </a:ext>
            </a:extLst>
          </p:cNvPr>
          <p:cNvSpPr/>
          <p:nvPr/>
        </p:nvSpPr>
        <p:spPr>
          <a:xfrm>
            <a:off x="2846353" y="1929241"/>
            <a:ext cx="7818406" cy="3569294"/>
          </a:xfrm>
          <a:prstGeom prst="arc">
            <a:avLst>
              <a:gd name="adj1" fmla="val 12095841"/>
              <a:gd name="adj2" fmla="val 427769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458F036-5C62-2441-B8B0-800625AB65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98767" y="1660664"/>
            <a:ext cx="780213" cy="10064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164F0E5-C618-184D-B2EB-432C112B11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7390" y="2385011"/>
            <a:ext cx="1265844" cy="535848"/>
          </a:xfrm>
          <a:prstGeom prst="rect">
            <a:avLst/>
          </a:prstGeom>
        </p:spPr>
      </p:pic>
      <p:sp>
        <p:nvSpPr>
          <p:cNvPr id="81" name="ZoneTexte 80">
            <a:extLst>
              <a:ext uri="{FF2B5EF4-FFF2-40B4-BE49-F238E27FC236}">
                <a16:creationId xmlns:a16="http://schemas.microsoft.com/office/drawing/2014/main" id="{032A2A10-484C-9A45-B041-113EB2D72415}"/>
              </a:ext>
            </a:extLst>
          </p:cNvPr>
          <p:cNvSpPr txBox="1"/>
          <p:nvPr/>
        </p:nvSpPr>
        <p:spPr>
          <a:xfrm>
            <a:off x="488783" y="4385317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Wingdings 2" pitchFamily="2" charset="2"/>
              </a:rPr>
              <a:t>v</a:t>
            </a:r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85B1C09-5AA5-294B-8752-B0E047375081}"/>
              </a:ext>
            </a:extLst>
          </p:cNvPr>
          <p:cNvGrpSpPr/>
          <p:nvPr/>
        </p:nvGrpSpPr>
        <p:grpSpPr>
          <a:xfrm>
            <a:off x="5557807" y="2095848"/>
            <a:ext cx="587054" cy="151083"/>
            <a:chOff x="4816695" y="5481449"/>
            <a:chExt cx="587054" cy="151083"/>
          </a:xfrm>
        </p:grpSpPr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3D1A9ACD-0EB1-744E-9348-AE8C3CB879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027640" y="5481449"/>
              <a:ext cx="150415" cy="151083"/>
            </a:xfrm>
            <a:prstGeom prst="rect">
              <a:avLst/>
            </a:prstGeom>
          </p:spPr>
        </p:pic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09896813-5547-6E4E-811D-CEA7A03E4C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5243997" y="5481449"/>
              <a:ext cx="159752" cy="151082"/>
            </a:xfrm>
            <a:prstGeom prst="rect">
              <a:avLst/>
            </a:prstGeom>
          </p:spPr>
        </p:pic>
        <p:pic>
          <p:nvPicPr>
            <p:cNvPr id="87" name="Image 86">
              <a:extLst>
                <a:ext uri="{FF2B5EF4-FFF2-40B4-BE49-F238E27FC236}">
                  <a16:creationId xmlns:a16="http://schemas.microsoft.com/office/drawing/2014/main" id="{42367167-6B15-A142-A342-9F20AF7DF9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4816695" y="5481449"/>
              <a:ext cx="150415" cy="147265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69E9F005-7B3C-FD40-95F1-08A3F334C159}"/>
              </a:ext>
            </a:extLst>
          </p:cNvPr>
          <p:cNvGrpSpPr/>
          <p:nvPr/>
        </p:nvGrpSpPr>
        <p:grpSpPr>
          <a:xfrm>
            <a:off x="3738673" y="3687842"/>
            <a:ext cx="587054" cy="151083"/>
            <a:chOff x="4816695" y="5481449"/>
            <a:chExt cx="587054" cy="151083"/>
          </a:xfrm>
        </p:grpSpPr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1D75BCC7-CC02-3741-B7AF-9ECD6B5F30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027640" y="5481449"/>
              <a:ext cx="150415" cy="151083"/>
            </a:xfrm>
            <a:prstGeom prst="rect">
              <a:avLst/>
            </a:prstGeom>
          </p:spPr>
        </p:pic>
        <p:pic>
          <p:nvPicPr>
            <p:cNvPr id="99" name="Image 98">
              <a:extLst>
                <a:ext uri="{FF2B5EF4-FFF2-40B4-BE49-F238E27FC236}">
                  <a16:creationId xmlns:a16="http://schemas.microsoft.com/office/drawing/2014/main" id="{386E313D-BBC1-3D46-9906-E8C13432CD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5243997" y="5481449"/>
              <a:ext cx="159752" cy="151082"/>
            </a:xfrm>
            <a:prstGeom prst="rect">
              <a:avLst/>
            </a:prstGeom>
          </p:spPr>
        </p:pic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588DD9-3E80-AB43-AB24-E7989FF93D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4816695" y="5481449"/>
              <a:ext cx="150415" cy="147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0745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31A7B-AA9D-AD48-A4ED-62AC715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deviennent nos comptes, nos contenus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EC1F3-F8E7-134E-94AF-49F2A5D40DEA}"/>
              </a:ext>
            </a:extLst>
          </p:cNvPr>
          <p:cNvSpPr txBox="1"/>
          <p:nvPr/>
        </p:nvSpPr>
        <p:spPr>
          <a:xfrm>
            <a:off x="1390530" y="2032001"/>
            <a:ext cx="249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Plateforme publique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EBDD86B-A435-2743-BE8B-0A86A34EE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9" y="1374284"/>
            <a:ext cx="1578925" cy="39596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856982B-93BD-234C-97FF-892AD45F6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210" y="2884476"/>
            <a:ext cx="1029492" cy="486922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CD492C6-FDF3-4C48-A1D5-633941F86C83}"/>
              </a:ext>
            </a:extLst>
          </p:cNvPr>
          <p:cNvSpPr txBox="1"/>
          <p:nvPr/>
        </p:nvSpPr>
        <p:spPr>
          <a:xfrm>
            <a:off x="8026536" y="3601069"/>
            <a:ext cx="263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4660F"/>
                </a:solidFill>
              </a:rPr>
              <a:t>Plateforme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6AAB1D"/>
                </a:solidFill>
              </a:rPr>
              <a:t>normande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464B8E6-8BBA-5D4D-AB30-5351C0D4BAA6}"/>
              </a:ext>
            </a:extLst>
          </p:cNvPr>
          <p:cNvSpPr/>
          <p:nvPr/>
        </p:nvSpPr>
        <p:spPr>
          <a:xfrm>
            <a:off x="905932" y="1831341"/>
            <a:ext cx="3835400" cy="23850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8B0AA5D-CC7C-F849-B770-11139E23DA84}"/>
              </a:ext>
            </a:extLst>
          </p:cNvPr>
          <p:cNvSpPr/>
          <p:nvPr/>
        </p:nvSpPr>
        <p:spPr>
          <a:xfrm>
            <a:off x="7450668" y="3400409"/>
            <a:ext cx="3835400" cy="2385060"/>
          </a:xfrm>
          <a:prstGeom prst="roundRect">
            <a:avLst/>
          </a:prstGeom>
          <a:noFill/>
          <a:ln w="38100">
            <a:solidFill>
              <a:srgbClr val="6AAB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B7EB57AE-EE04-0D4C-81A2-7DDEA3EAA04E}"/>
              </a:ext>
            </a:extLst>
          </p:cNvPr>
          <p:cNvGrpSpPr/>
          <p:nvPr/>
        </p:nvGrpSpPr>
        <p:grpSpPr>
          <a:xfrm>
            <a:off x="7618447" y="3961835"/>
            <a:ext cx="1727200" cy="1689100"/>
            <a:chOff x="990432" y="2322753"/>
            <a:chExt cx="1727200" cy="1689100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2A7EB463-6A82-3740-8928-D3F0DB7616DA}"/>
                </a:ext>
              </a:extLst>
            </p:cNvPr>
            <p:cNvGrpSpPr/>
            <p:nvPr/>
          </p:nvGrpSpPr>
          <p:grpSpPr>
            <a:xfrm>
              <a:off x="990432" y="2322753"/>
              <a:ext cx="1270000" cy="1231900"/>
              <a:chOff x="5461000" y="2813050"/>
              <a:chExt cx="1270000" cy="1231900"/>
            </a:xfrm>
          </p:grpSpPr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20C0A919-9362-784C-A2A2-2FB3A41AA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63" name="Image 62">
                <a:extLst>
                  <a:ext uri="{FF2B5EF4-FFF2-40B4-BE49-F238E27FC236}">
                    <a16:creationId xmlns:a16="http://schemas.microsoft.com/office/drawing/2014/main" id="{281A5F47-A421-7545-9E24-E51B6BFC51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id="{EC176919-BC6B-EF4C-914C-0BA1FDF527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5" name="Image 64">
                <a:extLst>
                  <a:ext uri="{FF2B5EF4-FFF2-40B4-BE49-F238E27FC236}">
                    <a16:creationId xmlns:a16="http://schemas.microsoft.com/office/drawing/2014/main" id="{0D8F181F-3E19-A840-80F9-2474E83A46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9672B12C-270E-0841-8C42-D2D723DFD166}"/>
                </a:ext>
              </a:extLst>
            </p:cNvPr>
            <p:cNvGrpSpPr/>
            <p:nvPr/>
          </p:nvGrpSpPr>
          <p:grpSpPr>
            <a:xfrm>
              <a:off x="1142832" y="2475153"/>
              <a:ext cx="1270000" cy="1231900"/>
              <a:chOff x="5461000" y="2813050"/>
              <a:chExt cx="1270000" cy="1231900"/>
            </a:xfrm>
          </p:grpSpPr>
          <p:pic>
            <p:nvPicPr>
              <p:cNvPr id="58" name="Image 57">
                <a:extLst>
                  <a:ext uri="{FF2B5EF4-FFF2-40B4-BE49-F238E27FC236}">
                    <a16:creationId xmlns:a16="http://schemas.microsoft.com/office/drawing/2014/main" id="{4EBAEC7D-1765-F74A-91EA-B7EAF4C881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9" name="Image 58">
                <a:extLst>
                  <a:ext uri="{FF2B5EF4-FFF2-40B4-BE49-F238E27FC236}">
                    <a16:creationId xmlns:a16="http://schemas.microsoft.com/office/drawing/2014/main" id="{814415F5-C00C-994D-B02A-257F385931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60" name="Image 59">
                <a:extLst>
                  <a:ext uri="{FF2B5EF4-FFF2-40B4-BE49-F238E27FC236}">
                    <a16:creationId xmlns:a16="http://schemas.microsoft.com/office/drawing/2014/main" id="{652255CB-100D-8D4F-83B9-95F9EB1B009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id="{2E62A2FB-6732-A74A-9405-10EA680866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B394EC3A-5236-3D41-93BF-AFB5132AD619}"/>
                </a:ext>
              </a:extLst>
            </p:cNvPr>
            <p:cNvGrpSpPr/>
            <p:nvPr/>
          </p:nvGrpSpPr>
          <p:grpSpPr>
            <a:xfrm>
              <a:off x="1295232" y="2627553"/>
              <a:ext cx="1270000" cy="1231900"/>
              <a:chOff x="5461000" y="2813050"/>
              <a:chExt cx="1270000" cy="1231900"/>
            </a:xfrm>
          </p:grpSpPr>
          <p:pic>
            <p:nvPicPr>
              <p:cNvPr id="54" name="Image 53">
                <a:extLst>
                  <a:ext uri="{FF2B5EF4-FFF2-40B4-BE49-F238E27FC236}">
                    <a16:creationId xmlns:a16="http://schemas.microsoft.com/office/drawing/2014/main" id="{D3AE0F46-1F70-B84C-A64C-F2387B95F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5" name="Image 54">
                <a:extLst>
                  <a:ext uri="{FF2B5EF4-FFF2-40B4-BE49-F238E27FC236}">
                    <a16:creationId xmlns:a16="http://schemas.microsoft.com/office/drawing/2014/main" id="{9CBDA375-ADB4-1742-A8C8-B0499CBD39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6" name="Image 55">
                <a:extLst>
                  <a:ext uri="{FF2B5EF4-FFF2-40B4-BE49-F238E27FC236}">
                    <a16:creationId xmlns:a16="http://schemas.microsoft.com/office/drawing/2014/main" id="{11F823EA-EB34-9F41-86CC-4251871322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7" name="Image 56">
                <a:extLst>
                  <a:ext uri="{FF2B5EF4-FFF2-40B4-BE49-F238E27FC236}">
                    <a16:creationId xmlns:a16="http://schemas.microsoft.com/office/drawing/2014/main" id="{6FD89377-24A4-AB4A-A816-E1D92C2AA7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8EE62846-A7D8-EE45-9142-853E510FE607}"/>
                </a:ext>
              </a:extLst>
            </p:cNvPr>
            <p:cNvGrpSpPr/>
            <p:nvPr/>
          </p:nvGrpSpPr>
          <p:grpSpPr>
            <a:xfrm>
              <a:off x="1447632" y="2779953"/>
              <a:ext cx="1270000" cy="1231900"/>
              <a:chOff x="5461000" y="2813050"/>
              <a:chExt cx="1270000" cy="1231900"/>
            </a:xfrm>
          </p:grpSpPr>
          <p:pic>
            <p:nvPicPr>
              <p:cNvPr id="50" name="Image 49">
                <a:extLst>
                  <a:ext uri="{FF2B5EF4-FFF2-40B4-BE49-F238E27FC236}">
                    <a16:creationId xmlns:a16="http://schemas.microsoft.com/office/drawing/2014/main" id="{55E76F1D-DC16-194B-A1EF-54DDBBC13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61000" y="2813050"/>
                <a:ext cx="1270000" cy="1231900"/>
              </a:xfrm>
              <a:prstGeom prst="rect">
                <a:avLst/>
              </a:prstGeom>
            </p:spPr>
          </p:pic>
          <p:pic>
            <p:nvPicPr>
              <p:cNvPr id="51" name="Image 50">
                <a:extLst>
                  <a:ext uri="{FF2B5EF4-FFF2-40B4-BE49-F238E27FC236}">
                    <a16:creationId xmlns:a16="http://schemas.microsoft.com/office/drawing/2014/main" id="{3F4076B6-4AFC-D142-9C3D-E8C83F8958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6241" t="7113" r="10600" b="7619"/>
              <a:stretch/>
            </p:blipFill>
            <p:spPr>
              <a:xfrm>
                <a:off x="5999850" y="2938744"/>
                <a:ext cx="236166" cy="237214"/>
              </a:xfrm>
              <a:prstGeom prst="rect">
                <a:avLst/>
              </a:prstGeom>
            </p:spPr>
          </p:pic>
          <p:pic>
            <p:nvPicPr>
              <p:cNvPr id="52" name="Image 51">
                <a:extLst>
                  <a:ext uri="{FF2B5EF4-FFF2-40B4-BE49-F238E27FC236}">
                    <a16:creationId xmlns:a16="http://schemas.microsoft.com/office/drawing/2014/main" id="{A9D51DAF-CAFC-4F46-B666-EC20791892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6452" t="8786" r="5228" b="8531"/>
              <a:stretch/>
            </p:blipFill>
            <p:spPr>
              <a:xfrm>
                <a:off x="6339551" y="2938744"/>
                <a:ext cx="250825" cy="237213"/>
              </a:xfrm>
              <a:prstGeom prst="rect">
                <a:avLst/>
              </a:prstGeom>
            </p:spPr>
          </p:pic>
          <p:pic>
            <p:nvPicPr>
              <p:cNvPr id="53" name="Image 52">
                <a:extLst>
                  <a:ext uri="{FF2B5EF4-FFF2-40B4-BE49-F238E27FC236}">
                    <a16:creationId xmlns:a16="http://schemas.microsoft.com/office/drawing/2014/main" id="{85B1EA01-C180-EB44-91E8-07EADFAEB9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7499" t="7212" r="5803" b="7905"/>
              <a:stretch/>
            </p:blipFill>
            <p:spPr>
              <a:xfrm>
                <a:off x="5668647" y="2938744"/>
                <a:ext cx="236166" cy="231220"/>
              </a:xfrm>
              <a:prstGeom prst="rect">
                <a:avLst/>
              </a:prstGeom>
            </p:spPr>
          </p:pic>
        </p:grp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F0833EED-BC70-3144-ACC7-9454A1420C6C}"/>
              </a:ext>
            </a:extLst>
          </p:cNvPr>
          <p:cNvGrpSpPr/>
          <p:nvPr/>
        </p:nvGrpSpPr>
        <p:grpSpPr>
          <a:xfrm>
            <a:off x="875033" y="6058155"/>
            <a:ext cx="808869" cy="784603"/>
            <a:chOff x="5461000" y="2813050"/>
            <a:chExt cx="1270000" cy="1231900"/>
          </a:xfrm>
        </p:grpSpPr>
        <p:pic>
          <p:nvPicPr>
            <p:cNvPr id="74" name="Image 73">
              <a:extLst>
                <a:ext uri="{FF2B5EF4-FFF2-40B4-BE49-F238E27FC236}">
                  <a16:creationId xmlns:a16="http://schemas.microsoft.com/office/drawing/2014/main" id="{3DD54A18-23F0-D342-B071-462AEEE9D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1000" y="2813050"/>
              <a:ext cx="1270000" cy="1231900"/>
            </a:xfrm>
            <a:prstGeom prst="rect">
              <a:avLst/>
            </a:prstGeom>
          </p:spPr>
        </p:pic>
        <p:pic>
          <p:nvPicPr>
            <p:cNvPr id="75" name="Image 74">
              <a:extLst>
                <a:ext uri="{FF2B5EF4-FFF2-40B4-BE49-F238E27FC236}">
                  <a16:creationId xmlns:a16="http://schemas.microsoft.com/office/drawing/2014/main" id="{9EF3A140-6A00-894E-8193-D58FA1693B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999850" y="2938744"/>
              <a:ext cx="236166" cy="237214"/>
            </a:xfrm>
            <a:prstGeom prst="rect">
              <a:avLst/>
            </a:prstGeom>
          </p:spPr>
        </p:pic>
        <p:pic>
          <p:nvPicPr>
            <p:cNvPr id="76" name="Image 75">
              <a:extLst>
                <a:ext uri="{FF2B5EF4-FFF2-40B4-BE49-F238E27FC236}">
                  <a16:creationId xmlns:a16="http://schemas.microsoft.com/office/drawing/2014/main" id="{58C712F9-E415-514A-8D9B-356BAD4D9E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6339551" y="2938744"/>
              <a:ext cx="250825" cy="237213"/>
            </a:xfrm>
            <a:prstGeom prst="rect">
              <a:avLst/>
            </a:prstGeom>
          </p:spPr>
        </p:pic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7FA81085-297B-354E-9B6A-0262708F9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5668647" y="2938744"/>
              <a:ext cx="236166" cy="231220"/>
            </a:xfrm>
            <a:prstGeom prst="rect">
              <a:avLst/>
            </a:prstGeom>
          </p:spPr>
        </p:pic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70DDDEAF-0BEF-4042-95E0-1BB2433BD96A}"/>
              </a:ext>
            </a:extLst>
          </p:cNvPr>
          <p:cNvSpPr txBox="1"/>
          <p:nvPr/>
        </p:nvSpPr>
        <p:spPr>
          <a:xfrm>
            <a:off x="1580179" y="6079184"/>
            <a:ext cx="3145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automatiques » des élèves, parents et enseignants issus de « ONDE »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941227C5-0B83-244B-BBA2-1E30DD4423DA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129073" y="2387459"/>
            <a:ext cx="647700" cy="679450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E316A6CE-64EE-8041-9657-FFB6739E85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281473" y="2539859"/>
            <a:ext cx="647700" cy="67945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09466F1D-F4D2-DA4D-AA09-4032DF7808B3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433873" y="2692259"/>
            <a:ext cx="647700" cy="679450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F22A088B-87EB-4B40-A7C5-8E4FDAC417D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586273" y="2844659"/>
            <a:ext cx="647700" cy="679450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C7A6822A-8D62-1C42-9E7C-EAE1E4BC8297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3738673" y="2997059"/>
            <a:ext cx="647700" cy="679450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6174A90D-6FBB-1B4D-BA72-8E04DBFEB4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1821" y="6126482"/>
            <a:ext cx="647700" cy="679450"/>
          </a:xfrm>
          <a:prstGeom prst="rect">
            <a:avLst/>
          </a:prstGeom>
        </p:spPr>
      </p:pic>
      <p:sp>
        <p:nvSpPr>
          <p:cNvPr id="103" name="ZoneTexte 102">
            <a:extLst>
              <a:ext uri="{FF2B5EF4-FFF2-40B4-BE49-F238E27FC236}">
                <a16:creationId xmlns:a16="http://schemas.microsoft.com/office/drawing/2014/main" id="{CF9CB789-DC6D-A742-BA80-F0C09AD6FF3F}"/>
              </a:ext>
            </a:extLst>
          </p:cNvPr>
          <p:cNvSpPr txBox="1"/>
          <p:nvPr/>
        </p:nvSpPr>
        <p:spPr>
          <a:xfrm>
            <a:off x="6007079" y="6235033"/>
            <a:ext cx="258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Comptes « manuels » </a:t>
            </a:r>
          </a:p>
          <a:p>
            <a:r>
              <a:rPr lang="fr-FR" sz="1600" dirty="0"/>
              <a:t>(comptes pour les invités)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F391E30-C528-1F4C-AA5B-1059D7DB415E}"/>
              </a:ext>
            </a:extLst>
          </p:cNvPr>
          <p:cNvSpPr txBox="1"/>
          <p:nvPr/>
        </p:nvSpPr>
        <p:spPr>
          <a:xfrm>
            <a:off x="3954566" y="1301275"/>
            <a:ext cx="440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Cas n°2 : les comptes invités</a:t>
            </a:r>
          </a:p>
        </p:txBody>
      </p:sp>
      <p:pic>
        <p:nvPicPr>
          <p:cNvPr id="85" name="Image 84">
            <a:extLst>
              <a:ext uri="{FF2B5EF4-FFF2-40B4-BE49-F238E27FC236}">
                <a16:creationId xmlns:a16="http://schemas.microsoft.com/office/drawing/2014/main" id="{D954346B-53FD-8841-A139-CAE9703BB3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6998" y="1249791"/>
            <a:ext cx="647700" cy="67945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AEFE4FB2-ED47-C147-A07A-DE5D7712A14C}"/>
              </a:ext>
            </a:extLst>
          </p:cNvPr>
          <p:cNvSpPr txBox="1"/>
          <p:nvPr/>
        </p:nvSpPr>
        <p:spPr>
          <a:xfrm>
            <a:off x="428441" y="4430988"/>
            <a:ext cx="67110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❶</a:t>
            </a:r>
            <a:r>
              <a:rPr lang="fr-FR" dirty="0"/>
              <a:t> a. Exporter ses données depuis le compte de l’ancien ENT</a:t>
            </a:r>
          </a:p>
          <a:p>
            <a:r>
              <a:rPr lang="fr-FR" dirty="0"/>
              <a:t>        b. Les Importer dans le compte du nouvel ENT</a:t>
            </a:r>
          </a:p>
          <a:p>
            <a:pPr marL="342900" indent="-342900">
              <a:buAutoNum type="arabicParenR"/>
            </a:pPr>
            <a:endParaRPr lang="fr-FR" dirty="0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F9441232-AF09-7843-AE64-F4752EDCBFD2}"/>
              </a:ext>
            </a:extLst>
          </p:cNvPr>
          <p:cNvGrpSpPr/>
          <p:nvPr/>
        </p:nvGrpSpPr>
        <p:grpSpPr>
          <a:xfrm>
            <a:off x="9635824" y="4160087"/>
            <a:ext cx="1257300" cy="1289050"/>
            <a:chOff x="6802968" y="1969438"/>
            <a:chExt cx="1257300" cy="1289050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62D207DD-91B1-0447-B640-B5332B44E27C}"/>
                </a:ext>
              </a:extLst>
            </p:cNvPr>
            <p:cNvGrpSpPr/>
            <p:nvPr/>
          </p:nvGrpSpPr>
          <p:grpSpPr>
            <a:xfrm>
              <a:off x="6802968" y="1969438"/>
              <a:ext cx="1104900" cy="1136650"/>
              <a:chOff x="6802968" y="1969438"/>
              <a:chExt cx="1104900" cy="1136650"/>
            </a:xfrm>
          </p:grpSpPr>
          <p:pic>
            <p:nvPicPr>
              <p:cNvPr id="71" name="Image 70">
                <a:extLst>
                  <a:ext uri="{FF2B5EF4-FFF2-40B4-BE49-F238E27FC236}">
                    <a16:creationId xmlns:a16="http://schemas.microsoft.com/office/drawing/2014/main" id="{CFBE2768-4C7B-6548-AD3A-148CF673DA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802968" y="19694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2" name="Image 71">
                <a:extLst>
                  <a:ext uri="{FF2B5EF4-FFF2-40B4-BE49-F238E27FC236}">
                    <a16:creationId xmlns:a16="http://schemas.microsoft.com/office/drawing/2014/main" id="{A3D90C59-B275-1E48-B820-59E1DCE7B6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6955368" y="21218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78" name="Image 77">
                <a:extLst>
                  <a:ext uri="{FF2B5EF4-FFF2-40B4-BE49-F238E27FC236}">
                    <a16:creationId xmlns:a16="http://schemas.microsoft.com/office/drawing/2014/main" id="{6FC59612-AA47-0E4B-B441-FDA421AEF9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107768" y="22742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  <p:pic>
            <p:nvPicPr>
              <p:cNvPr id="80" name="Image 79">
                <a:extLst>
                  <a:ext uri="{FF2B5EF4-FFF2-40B4-BE49-F238E27FC236}">
                    <a16:creationId xmlns:a16="http://schemas.microsoft.com/office/drawing/2014/main" id="{BC406C38-F085-334B-974E-21B4A3472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alphaModFix amt="35000"/>
              </a:blip>
              <a:stretch>
                <a:fillRect/>
              </a:stretch>
            </p:blipFill>
            <p:spPr>
              <a:xfrm>
                <a:off x="7260168" y="2426638"/>
                <a:ext cx="647700" cy="679450"/>
              </a:xfrm>
              <a:prstGeom prst="rect">
                <a:avLst/>
              </a:prstGeom>
              <a:solidFill>
                <a:srgbClr val="6AAB1D">
                  <a:alpha val="42000"/>
                </a:srgbClr>
              </a:solidFill>
            </p:spPr>
          </p:pic>
        </p:grpSp>
        <p:pic>
          <p:nvPicPr>
            <p:cNvPr id="70" name="Image 69">
              <a:extLst>
                <a:ext uri="{FF2B5EF4-FFF2-40B4-BE49-F238E27FC236}">
                  <a16:creationId xmlns:a16="http://schemas.microsoft.com/office/drawing/2014/main" id="{5C7C4A72-5533-AD47-BE75-9EAA02343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35000"/>
            </a:blip>
            <a:stretch>
              <a:fillRect/>
            </a:stretch>
          </p:blipFill>
          <p:spPr>
            <a:xfrm>
              <a:off x="7412568" y="2579038"/>
              <a:ext cx="647700" cy="679450"/>
            </a:xfrm>
            <a:prstGeom prst="rect">
              <a:avLst/>
            </a:prstGeom>
            <a:solidFill>
              <a:srgbClr val="6AAB1D">
                <a:alpha val="42000"/>
              </a:srgbClr>
            </a:solidFill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3F8C9EE2-307B-2C47-980B-4C49EBCB9558}"/>
              </a:ext>
            </a:extLst>
          </p:cNvPr>
          <p:cNvSpPr txBox="1"/>
          <p:nvPr/>
        </p:nvSpPr>
        <p:spPr>
          <a:xfrm>
            <a:off x="7279247" y="1859498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Wingdings 2" pitchFamily="2" charset="2"/>
              </a:rPr>
              <a:t>v</a:t>
            </a:r>
            <a:endParaRPr lang="fr-FR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D2C22D1-F289-D94A-9F73-0DA25530E788}"/>
              </a:ext>
            </a:extLst>
          </p:cNvPr>
          <p:cNvSpPr/>
          <p:nvPr/>
        </p:nvSpPr>
        <p:spPr>
          <a:xfrm>
            <a:off x="2846353" y="1929241"/>
            <a:ext cx="7818406" cy="3569294"/>
          </a:xfrm>
          <a:prstGeom prst="arc">
            <a:avLst>
              <a:gd name="adj1" fmla="val 12095841"/>
              <a:gd name="adj2" fmla="val 427769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458F036-5C62-2441-B8B0-800625AB65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98767" y="1660664"/>
            <a:ext cx="780213" cy="10064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164F0E5-C618-184D-B2EB-432C112B11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27390" y="2385011"/>
            <a:ext cx="1265844" cy="53584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28F5BCC-1EBC-AB4A-A673-D9213AEA0C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21779" y="2814517"/>
            <a:ext cx="1250312" cy="504784"/>
          </a:xfrm>
          <a:prstGeom prst="rect">
            <a:avLst/>
          </a:prstGeom>
        </p:spPr>
      </p:pic>
      <p:sp>
        <p:nvSpPr>
          <p:cNvPr id="81" name="ZoneTexte 80">
            <a:extLst>
              <a:ext uri="{FF2B5EF4-FFF2-40B4-BE49-F238E27FC236}">
                <a16:creationId xmlns:a16="http://schemas.microsoft.com/office/drawing/2014/main" id="{032A2A10-484C-9A45-B041-113EB2D72415}"/>
              </a:ext>
            </a:extLst>
          </p:cNvPr>
          <p:cNvSpPr txBox="1"/>
          <p:nvPr/>
        </p:nvSpPr>
        <p:spPr>
          <a:xfrm>
            <a:off x="488783" y="4385317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Wingdings 2" pitchFamily="2" charset="2"/>
              </a:rPr>
              <a:t>v</a:t>
            </a:r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85B1C09-5AA5-294B-8752-B0E047375081}"/>
              </a:ext>
            </a:extLst>
          </p:cNvPr>
          <p:cNvGrpSpPr/>
          <p:nvPr/>
        </p:nvGrpSpPr>
        <p:grpSpPr>
          <a:xfrm>
            <a:off x="5557807" y="2095848"/>
            <a:ext cx="587054" cy="151083"/>
            <a:chOff x="4816695" y="5481449"/>
            <a:chExt cx="587054" cy="151083"/>
          </a:xfrm>
        </p:grpSpPr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id="{3D1A9ACD-0EB1-744E-9348-AE8C3CB879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027640" y="5481449"/>
              <a:ext cx="150415" cy="151083"/>
            </a:xfrm>
            <a:prstGeom prst="rect">
              <a:avLst/>
            </a:prstGeom>
          </p:spPr>
        </p:pic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09896813-5547-6E4E-811D-CEA7A03E4C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5243997" y="5481449"/>
              <a:ext cx="159752" cy="151082"/>
            </a:xfrm>
            <a:prstGeom prst="rect">
              <a:avLst/>
            </a:prstGeom>
          </p:spPr>
        </p:pic>
        <p:pic>
          <p:nvPicPr>
            <p:cNvPr id="87" name="Image 86">
              <a:extLst>
                <a:ext uri="{FF2B5EF4-FFF2-40B4-BE49-F238E27FC236}">
                  <a16:creationId xmlns:a16="http://schemas.microsoft.com/office/drawing/2014/main" id="{42367167-6B15-A142-A342-9F20AF7DF9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4816695" y="5481449"/>
              <a:ext cx="150415" cy="147265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69E9F005-7B3C-FD40-95F1-08A3F334C159}"/>
              </a:ext>
            </a:extLst>
          </p:cNvPr>
          <p:cNvGrpSpPr/>
          <p:nvPr/>
        </p:nvGrpSpPr>
        <p:grpSpPr>
          <a:xfrm>
            <a:off x="3738673" y="3687842"/>
            <a:ext cx="587054" cy="151083"/>
            <a:chOff x="4816695" y="5481449"/>
            <a:chExt cx="587054" cy="151083"/>
          </a:xfrm>
        </p:grpSpPr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1D75BCC7-CC02-3741-B7AF-9ECD6B5F30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027640" y="5481449"/>
              <a:ext cx="150415" cy="151083"/>
            </a:xfrm>
            <a:prstGeom prst="rect">
              <a:avLst/>
            </a:prstGeom>
          </p:spPr>
        </p:pic>
        <p:pic>
          <p:nvPicPr>
            <p:cNvPr id="99" name="Image 98">
              <a:extLst>
                <a:ext uri="{FF2B5EF4-FFF2-40B4-BE49-F238E27FC236}">
                  <a16:creationId xmlns:a16="http://schemas.microsoft.com/office/drawing/2014/main" id="{386E313D-BBC1-3D46-9906-E8C13432CD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5243997" y="5481449"/>
              <a:ext cx="159752" cy="151082"/>
            </a:xfrm>
            <a:prstGeom prst="rect">
              <a:avLst/>
            </a:prstGeom>
          </p:spPr>
        </p:pic>
        <p:pic>
          <p:nvPicPr>
            <p:cNvPr id="100" name="Image 99">
              <a:extLst>
                <a:ext uri="{FF2B5EF4-FFF2-40B4-BE49-F238E27FC236}">
                  <a16:creationId xmlns:a16="http://schemas.microsoft.com/office/drawing/2014/main" id="{9C588DD9-3E80-AB43-AB24-E7989FF93D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4816695" y="5481449"/>
              <a:ext cx="150415" cy="147265"/>
            </a:xfrm>
            <a:prstGeom prst="rect">
              <a:avLst/>
            </a:prstGeom>
          </p:spPr>
        </p:pic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BD58C1B7-9E15-7441-AA08-B52B8D73B462}"/>
              </a:ext>
            </a:extLst>
          </p:cNvPr>
          <p:cNvGrpSpPr/>
          <p:nvPr/>
        </p:nvGrpSpPr>
        <p:grpSpPr>
          <a:xfrm>
            <a:off x="10142397" y="5485366"/>
            <a:ext cx="587054" cy="151083"/>
            <a:chOff x="4816695" y="5481449"/>
            <a:chExt cx="587054" cy="151083"/>
          </a:xfrm>
        </p:grpSpPr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DF285BA3-2F12-9A45-8C72-5C1CF2352C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241" t="7113" r="10600" b="7619"/>
            <a:stretch/>
          </p:blipFill>
          <p:spPr>
            <a:xfrm>
              <a:off x="5027640" y="5481449"/>
              <a:ext cx="150415" cy="151083"/>
            </a:xfrm>
            <a:prstGeom prst="rect">
              <a:avLst/>
            </a:prstGeom>
          </p:spPr>
        </p:pic>
        <p:pic>
          <p:nvPicPr>
            <p:cNvPr id="105" name="Image 104">
              <a:extLst>
                <a:ext uri="{FF2B5EF4-FFF2-40B4-BE49-F238E27FC236}">
                  <a16:creationId xmlns:a16="http://schemas.microsoft.com/office/drawing/2014/main" id="{7BE3DFF4-E4C8-FB40-8F49-B60D1A3323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452" t="8786" r="5228" b="8531"/>
            <a:stretch/>
          </p:blipFill>
          <p:spPr>
            <a:xfrm>
              <a:off x="5243997" y="5481449"/>
              <a:ext cx="159752" cy="151082"/>
            </a:xfrm>
            <a:prstGeom prst="rect">
              <a:avLst/>
            </a:prstGeom>
          </p:spPr>
        </p:pic>
        <p:pic>
          <p:nvPicPr>
            <p:cNvPr id="106" name="Image 105">
              <a:extLst>
                <a:ext uri="{FF2B5EF4-FFF2-40B4-BE49-F238E27FC236}">
                  <a16:creationId xmlns:a16="http://schemas.microsoft.com/office/drawing/2014/main" id="{8A980C07-FC7C-314C-81F7-4D98E45074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499" t="7212" r="5803" b="7905"/>
            <a:stretch/>
          </p:blipFill>
          <p:spPr>
            <a:xfrm>
              <a:off x="4816695" y="5481449"/>
              <a:ext cx="150415" cy="147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4921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Arc 32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BBE57-4024-4D58-A6A1-B57E49566B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85" r="2" b="2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04E8F6E9-E5FA-C040-B447-123471FA5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958" y="5510799"/>
            <a:ext cx="4521765" cy="112244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15DFBB3-5C90-F54D-9900-B8B334641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2785"/>
            <a:ext cx="8872150" cy="154768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POINTS DE VIGILANCE</a:t>
            </a:r>
          </a:p>
        </p:txBody>
      </p:sp>
    </p:spTree>
    <p:extLst>
      <p:ext uri="{BB962C8B-B14F-4D97-AF65-F5344CB8AC3E}">
        <p14:creationId xmlns:p14="http://schemas.microsoft.com/office/powerpoint/2010/main" val="273388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Arc 32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BBE57-4024-4D58-A6A1-B57E49566B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85" r="2" b="2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04E8F6E9-E5FA-C040-B447-123471FA5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958" y="5510799"/>
            <a:ext cx="4521765" cy="112244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15DFBB3-5C90-F54D-9900-B8B334641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2785"/>
            <a:ext cx="8872150" cy="154768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PRÉSENTATION GÉNÉRALE</a:t>
            </a:r>
          </a:p>
        </p:txBody>
      </p:sp>
    </p:spTree>
    <p:extLst>
      <p:ext uri="{BB962C8B-B14F-4D97-AF65-F5344CB8AC3E}">
        <p14:creationId xmlns:p14="http://schemas.microsoft.com/office/powerpoint/2010/main" val="13138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6DA92-3C47-754B-AFE1-CF4704C6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Points de vigilance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409B5-61E0-A34A-89A7-AA42238B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4" y="1016004"/>
            <a:ext cx="11514664" cy="527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La disponibilité du nouvel ENT</a:t>
            </a:r>
          </a:p>
          <a:p>
            <a:pPr lvl="1"/>
            <a:r>
              <a:rPr lang="fr-FR" dirty="0"/>
              <a:t>Les classes et les comptes seront opérationnelles sur l’</a:t>
            </a:r>
            <a:r>
              <a:rPr lang="fr-FR" dirty="0" err="1"/>
              <a:t>Educ</a:t>
            </a:r>
            <a:br>
              <a:rPr lang="fr-FR" dirty="0"/>
            </a:br>
            <a:r>
              <a:rPr lang="fr-FR" dirty="0"/>
              <a:t>quelques jours après la rentrée (Bascule ONDE)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7635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6DA92-3C47-754B-AFE1-CF4704C6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Points de vigilance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409B5-61E0-A34A-89A7-AA42238B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4" y="1016004"/>
            <a:ext cx="11514664" cy="5273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La disponibilité du nouvel ENT</a:t>
            </a:r>
          </a:p>
          <a:p>
            <a:pPr lvl="1"/>
            <a:r>
              <a:rPr lang="fr-FR" dirty="0"/>
              <a:t>Les classes et les comptes seront opérationnelles sur l’</a:t>
            </a:r>
            <a:r>
              <a:rPr lang="fr-FR" dirty="0" err="1"/>
              <a:t>Educ</a:t>
            </a:r>
            <a:br>
              <a:rPr lang="fr-FR" dirty="0"/>
            </a:br>
            <a:r>
              <a:rPr lang="fr-FR" dirty="0"/>
              <a:t>quelques jours après la rentrée (Bascule ONDE)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u="sng" dirty="0"/>
              <a:t>⚠️ La communication auprès des familles et des utilisateurs externes</a:t>
            </a:r>
            <a:r>
              <a:rPr lang="fr-FR" dirty="0"/>
              <a:t> (ex: la mairie)</a:t>
            </a:r>
          </a:p>
          <a:p>
            <a:pPr lvl="1"/>
            <a:r>
              <a:rPr lang="fr-FR" dirty="0"/>
              <a:t>Changement d’adresse de connexion</a:t>
            </a:r>
          </a:p>
          <a:p>
            <a:pPr lvl="1"/>
            <a:r>
              <a:rPr lang="fr-FR" dirty="0"/>
              <a:t>Suppression des comptes « manuels »  - 3 mois pour récupérer ses contenus</a:t>
            </a:r>
          </a:p>
          <a:p>
            <a:pPr lvl="1"/>
            <a:r>
              <a:rPr lang="fr-FR" dirty="0"/>
              <a:t>Suppression de tous les partages. Au démarrage du nouvel ENT, les contenus ne seront visibles que par leurs créateurs</a:t>
            </a:r>
          </a:p>
          <a:p>
            <a:pPr lvl="1"/>
            <a:r>
              <a:rPr lang="fr-FR" dirty="0"/>
              <a:t>Suppression des groupes et des favoris de partage</a:t>
            </a:r>
          </a:p>
        </p:txBody>
      </p:sp>
    </p:spTree>
    <p:extLst>
      <p:ext uri="{BB962C8B-B14F-4D97-AF65-F5344CB8AC3E}">
        <p14:creationId xmlns:p14="http://schemas.microsoft.com/office/powerpoint/2010/main" val="621646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7BBE57-4024-4D58-A6A1-B57E49566B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85" r="2" b="2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04E8F6E9-E5FA-C040-B447-123471FA5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958" y="5510799"/>
            <a:ext cx="4521765" cy="112244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15DFBB3-5C90-F54D-9900-B8B334641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2785"/>
            <a:ext cx="8872150" cy="154768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QUESTIONS / RÉPONSES</a:t>
            </a:r>
          </a:p>
        </p:txBody>
      </p:sp>
    </p:spTree>
    <p:extLst>
      <p:ext uri="{BB962C8B-B14F-4D97-AF65-F5344CB8AC3E}">
        <p14:creationId xmlns:p14="http://schemas.microsoft.com/office/powerpoint/2010/main" val="37467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574DC-1F8B-6D4F-A1CC-EFDD5CE1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BC770A1-6B16-824F-9493-26AC01E427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393364"/>
              </p:ext>
            </p:extLst>
          </p:nvPr>
        </p:nvGraphicFramePr>
        <p:xfrm>
          <a:off x="1770935" y="1999651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87011563-7527-B74E-8CEB-E7F1CC74A3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640" y="2140396"/>
            <a:ext cx="4051300" cy="1016000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6D9FBE8A-28B4-754C-AE23-DF56C97015D5}"/>
              </a:ext>
            </a:extLst>
          </p:cNvPr>
          <p:cNvGrpSpPr/>
          <p:nvPr/>
        </p:nvGrpSpPr>
        <p:grpSpPr>
          <a:xfrm>
            <a:off x="814765" y="4587828"/>
            <a:ext cx="3396783" cy="1217651"/>
            <a:chOff x="449006" y="4431072"/>
            <a:chExt cx="3396783" cy="121765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6D183031-0308-F34B-93B9-2F993E949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66189" y="4597091"/>
              <a:ext cx="1879600" cy="889000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59A5F596-1B21-1343-B53A-45C3FE14179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9006" y="4431072"/>
              <a:ext cx="1272999" cy="1217651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91079-31B6-054B-98F1-FE4473342A83}"/>
              </a:ext>
            </a:extLst>
          </p:cNvPr>
          <p:cNvSpPr/>
          <p:nvPr/>
        </p:nvSpPr>
        <p:spPr>
          <a:xfrm>
            <a:off x="5799221" y="2140396"/>
            <a:ext cx="4547937" cy="3321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34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574DC-1F8B-6D4F-A1CC-EFDD5CE1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BC770A1-6B16-824F-9493-26AC01E427C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0935" y="1999651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87011563-7527-B74E-8CEB-E7F1CC74A3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640" y="2140396"/>
            <a:ext cx="4051300" cy="1016000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6D9FBE8A-28B4-754C-AE23-DF56C97015D5}"/>
              </a:ext>
            </a:extLst>
          </p:cNvPr>
          <p:cNvGrpSpPr/>
          <p:nvPr/>
        </p:nvGrpSpPr>
        <p:grpSpPr>
          <a:xfrm>
            <a:off x="814765" y="4587828"/>
            <a:ext cx="3396783" cy="1217651"/>
            <a:chOff x="449006" y="4431072"/>
            <a:chExt cx="3396783" cy="1217651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6D183031-0308-F34B-93B9-2F993E949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66189" y="4597091"/>
              <a:ext cx="1879600" cy="889000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59A5F596-1B21-1343-B53A-45C3FE14179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49006" y="4431072"/>
              <a:ext cx="1272999" cy="1217651"/>
            </a:xfrm>
            <a:prstGeom prst="rect">
              <a:avLst/>
            </a:prstGeom>
          </p:spPr>
        </p:pic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682C5EB-54E8-B84D-80B4-7B88292B9809}"/>
              </a:ext>
            </a:extLst>
          </p:cNvPr>
          <p:cNvGrpSpPr/>
          <p:nvPr/>
        </p:nvGrpSpPr>
        <p:grpSpPr>
          <a:xfrm>
            <a:off x="9748086" y="2743582"/>
            <a:ext cx="2445593" cy="2184740"/>
            <a:chOff x="7023753" y="206458"/>
            <a:chExt cx="2445593" cy="218474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075EA789-6096-1B44-8946-79C8D63B3D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6635" y="206458"/>
              <a:ext cx="887295" cy="840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19CF4C3D-DF3E-6648-ACFA-B7549F57DB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4040" y="223914"/>
              <a:ext cx="887295" cy="706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B88A9074-130E-4A47-BCD0-4295069E21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4709" y="957301"/>
              <a:ext cx="745956" cy="706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45BDC113-4A77-7242-A65E-662D46C5AE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350" y="1028438"/>
              <a:ext cx="829863" cy="655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67761721-AEC8-4047-B6C4-93B7FE41DF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3222" y="1713782"/>
              <a:ext cx="1016124" cy="677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E56E8218-61FB-5D40-A1E0-B391A66ABC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3753" y="1781289"/>
              <a:ext cx="1400956" cy="518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759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A0C09-646D-7A4B-A52E-21BE70F8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 commun, c’est à dire ?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6272CAB-875E-974C-A704-745FC4481414}"/>
              </a:ext>
            </a:extLst>
          </p:cNvPr>
          <p:cNvGrpSpPr/>
          <p:nvPr/>
        </p:nvGrpSpPr>
        <p:grpSpPr>
          <a:xfrm>
            <a:off x="109545" y="2034877"/>
            <a:ext cx="4051300" cy="1016000"/>
            <a:chOff x="232640" y="2140396"/>
            <a:chExt cx="4051300" cy="1016000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7ECB1E44-EF49-3745-8F0C-CF84FF101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640" y="2140396"/>
              <a:ext cx="4051300" cy="1016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9152BC-2381-234A-83A3-A41EF200FCCE}"/>
                </a:ext>
              </a:extLst>
            </p:cNvPr>
            <p:cNvSpPr/>
            <p:nvPr/>
          </p:nvSpPr>
          <p:spPr>
            <a:xfrm>
              <a:off x="232640" y="2140396"/>
              <a:ext cx="4051300" cy="101600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1D2CF16-27B8-B444-99CD-F1FB79C8BE19}"/>
              </a:ext>
            </a:extLst>
          </p:cNvPr>
          <p:cNvGrpSpPr/>
          <p:nvPr/>
        </p:nvGrpSpPr>
        <p:grpSpPr>
          <a:xfrm>
            <a:off x="6108857" y="1916351"/>
            <a:ext cx="4051300" cy="1217651"/>
            <a:chOff x="6581083" y="2021870"/>
            <a:chExt cx="4051300" cy="121765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3FD36C2C-9DAD-1C45-AF93-25B34B937207}"/>
                </a:ext>
              </a:extLst>
            </p:cNvPr>
            <p:cNvGrpSpPr/>
            <p:nvPr/>
          </p:nvGrpSpPr>
          <p:grpSpPr>
            <a:xfrm>
              <a:off x="6763961" y="2021870"/>
              <a:ext cx="3396783" cy="1217651"/>
              <a:chOff x="449006" y="4431072"/>
              <a:chExt cx="3396783" cy="1217651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2004CB7-170B-514B-8A8D-6EAE3E59F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6189" y="4597091"/>
                <a:ext cx="1879600" cy="889000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10DC73AD-037D-B542-A37F-257C214F60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006" y="4431072"/>
                <a:ext cx="1272999" cy="1217651"/>
              </a:xfrm>
              <a:prstGeom prst="rect">
                <a:avLst/>
              </a:prstGeom>
            </p:spPr>
          </p:pic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82CDBBA-A49B-D248-AA1A-C079D09C7494}"/>
                </a:ext>
              </a:extLst>
            </p:cNvPr>
            <p:cNvSpPr/>
            <p:nvPr/>
          </p:nvSpPr>
          <p:spPr>
            <a:xfrm>
              <a:off x="6581083" y="2140396"/>
              <a:ext cx="4051300" cy="101600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042482B1-1C56-7F47-8930-3B7A48B78B91}"/>
              </a:ext>
            </a:extLst>
          </p:cNvPr>
          <p:cNvSpPr txBox="1"/>
          <p:nvPr/>
        </p:nvSpPr>
        <p:spPr>
          <a:xfrm>
            <a:off x="105510" y="3072416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écoles abonnées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E9E4B85-4C8F-D347-B7E1-63D3D66ADA00}"/>
              </a:ext>
            </a:extLst>
          </p:cNvPr>
          <p:cNvSpPr txBox="1"/>
          <p:nvPr/>
        </p:nvSpPr>
        <p:spPr>
          <a:xfrm>
            <a:off x="6118314" y="3044976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collèges et les lycées</a:t>
            </a:r>
          </a:p>
        </p:txBody>
      </p:sp>
    </p:spTree>
    <p:extLst>
      <p:ext uri="{BB962C8B-B14F-4D97-AF65-F5344CB8AC3E}">
        <p14:creationId xmlns:p14="http://schemas.microsoft.com/office/powerpoint/2010/main" val="202888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C9451B5D-611D-2D43-87FD-72664A04CCF0}"/>
              </a:ext>
            </a:extLst>
          </p:cNvPr>
          <p:cNvSpPr txBox="1"/>
          <p:nvPr/>
        </p:nvSpPr>
        <p:spPr>
          <a:xfrm>
            <a:off x="0" y="1531412"/>
            <a:ext cx="9819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Jusqu’à cet été</a:t>
            </a:r>
            <a:r>
              <a:rPr lang="fr-FR" dirty="0"/>
              <a:t> : </a:t>
            </a:r>
            <a:r>
              <a:rPr lang="fr-FR" b="1" dirty="0"/>
              <a:t>deux solutions, deux plateformes différentes sans aucun lien possible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2A0C09-646D-7A4B-A52E-21BE70F8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 commun, c’est à dire ?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6272CAB-875E-974C-A704-745FC4481414}"/>
              </a:ext>
            </a:extLst>
          </p:cNvPr>
          <p:cNvGrpSpPr/>
          <p:nvPr/>
        </p:nvGrpSpPr>
        <p:grpSpPr>
          <a:xfrm>
            <a:off x="109545" y="2034877"/>
            <a:ext cx="4051300" cy="1016000"/>
            <a:chOff x="232640" y="2140396"/>
            <a:chExt cx="4051300" cy="1016000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7ECB1E44-EF49-3745-8F0C-CF84FF101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640" y="2140396"/>
              <a:ext cx="4051300" cy="1016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9152BC-2381-234A-83A3-A41EF200FCCE}"/>
                </a:ext>
              </a:extLst>
            </p:cNvPr>
            <p:cNvSpPr/>
            <p:nvPr/>
          </p:nvSpPr>
          <p:spPr>
            <a:xfrm>
              <a:off x="232640" y="2140396"/>
              <a:ext cx="4051300" cy="101600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1D2CF16-27B8-B444-99CD-F1FB79C8BE19}"/>
              </a:ext>
            </a:extLst>
          </p:cNvPr>
          <p:cNvGrpSpPr/>
          <p:nvPr/>
        </p:nvGrpSpPr>
        <p:grpSpPr>
          <a:xfrm>
            <a:off x="6108857" y="1916351"/>
            <a:ext cx="4051300" cy="1217651"/>
            <a:chOff x="6581083" y="2021870"/>
            <a:chExt cx="4051300" cy="121765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3FD36C2C-9DAD-1C45-AF93-25B34B937207}"/>
                </a:ext>
              </a:extLst>
            </p:cNvPr>
            <p:cNvGrpSpPr/>
            <p:nvPr/>
          </p:nvGrpSpPr>
          <p:grpSpPr>
            <a:xfrm>
              <a:off x="6763961" y="2021870"/>
              <a:ext cx="3396783" cy="1217651"/>
              <a:chOff x="449006" y="4431072"/>
              <a:chExt cx="3396783" cy="1217651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2004CB7-170B-514B-8A8D-6EAE3E59F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6189" y="4597091"/>
                <a:ext cx="1879600" cy="889000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10DC73AD-037D-B542-A37F-257C214F60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006" y="4431072"/>
                <a:ext cx="1272999" cy="1217651"/>
              </a:xfrm>
              <a:prstGeom prst="rect">
                <a:avLst/>
              </a:prstGeom>
            </p:spPr>
          </p:pic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82CDBBA-A49B-D248-AA1A-C079D09C7494}"/>
                </a:ext>
              </a:extLst>
            </p:cNvPr>
            <p:cNvSpPr/>
            <p:nvPr/>
          </p:nvSpPr>
          <p:spPr>
            <a:xfrm>
              <a:off x="6581083" y="2140396"/>
              <a:ext cx="4051300" cy="101600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042482B1-1C56-7F47-8930-3B7A48B78B91}"/>
              </a:ext>
            </a:extLst>
          </p:cNvPr>
          <p:cNvSpPr txBox="1"/>
          <p:nvPr/>
        </p:nvSpPr>
        <p:spPr>
          <a:xfrm>
            <a:off x="105510" y="3072416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écoles abonnées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E9E4B85-4C8F-D347-B7E1-63D3D66ADA00}"/>
              </a:ext>
            </a:extLst>
          </p:cNvPr>
          <p:cNvSpPr txBox="1"/>
          <p:nvPr/>
        </p:nvSpPr>
        <p:spPr>
          <a:xfrm>
            <a:off x="6118314" y="3044976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collèges et les lycées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C0B4D273-EFD2-834C-9533-645347614D47}"/>
              </a:ext>
            </a:extLst>
          </p:cNvPr>
          <p:cNvGrpSpPr/>
          <p:nvPr/>
        </p:nvGrpSpPr>
        <p:grpSpPr>
          <a:xfrm>
            <a:off x="4160845" y="2234782"/>
            <a:ext cx="1948012" cy="646331"/>
            <a:chOff x="4160845" y="2340301"/>
            <a:chExt cx="1948012" cy="646331"/>
          </a:xfrm>
        </p:grpSpPr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2D5CBC2B-A5A5-9541-9868-7D723C8D83D0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4160845" y="2630811"/>
              <a:ext cx="19480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44D965A4-E9CE-8246-B1EE-422E2060BB6D}"/>
                </a:ext>
              </a:extLst>
            </p:cNvPr>
            <p:cNvSpPr txBox="1"/>
            <p:nvPr/>
          </p:nvSpPr>
          <p:spPr>
            <a:xfrm>
              <a:off x="5005598" y="2340301"/>
              <a:ext cx="5100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>
                  <a:solidFill>
                    <a:srgbClr val="FF0000"/>
                  </a:solidFill>
                </a:rPr>
                <a:t>X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047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C9451B5D-611D-2D43-87FD-72664A04CCF0}"/>
              </a:ext>
            </a:extLst>
          </p:cNvPr>
          <p:cNvSpPr txBox="1"/>
          <p:nvPr/>
        </p:nvSpPr>
        <p:spPr>
          <a:xfrm>
            <a:off x="0" y="1531412"/>
            <a:ext cx="9819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Jusqu’à cet été</a:t>
            </a:r>
            <a:r>
              <a:rPr lang="fr-FR" dirty="0"/>
              <a:t> : </a:t>
            </a:r>
            <a:r>
              <a:rPr lang="fr-FR" b="1" dirty="0"/>
              <a:t>deux solutions, deux plateformes différentes sans aucun lien possible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D2A0C09-646D-7A4B-A52E-21BE70F8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 commun, c’est à dire ?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6272CAB-875E-974C-A704-745FC4481414}"/>
              </a:ext>
            </a:extLst>
          </p:cNvPr>
          <p:cNvGrpSpPr/>
          <p:nvPr/>
        </p:nvGrpSpPr>
        <p:grpSpPr>
          <a:xfrm>
            <a:off x="109545" y="2034877"/>
            <a:ext cx="4051300" cy="1016000"/>
            <a:chOff x="232640" y="2140396"/>
            <a:chExt cx="4051300" cy="1016000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7ECB1E44-EF49-3745-8F0C-CF84FF101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640" y="2140396"/>
              <a:ext cx="4051300" cy="1016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9152BC-2381-234A-83A3-A41EF200FCCE}"/>
                </a:ext>
              </a:extLst>
            </p:cNvPr>
            <p:cNvSpPr/>
            <p:nvPr/>
          </p:nvSpPr>
          <p:spPr>
            <a:xfrm>
              <a:off x="232640" y="2140396"/>
              <a:ext cx="4051300" cy="101600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1D2CF16-27B8-B444-99CD-F1FB79C8BE19}"/>
              </a:ext>
            </a:extLst>
          </p:cNvPr>
          <p:cNvGrpSpPr/>
          <p:nvPr/>
        </p:nvGrpSpPr>
        <p:grpSpPr>
          <a:xfrm>
            <a:off x="6108857" y="1916351"/>
            <a:ext cx="4051300" cy="1217651"/>
            <a:chOff x="6581083" y="2021870"/>
            <a:chExt cx="4051300" cy="121765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3FD36C2C-9DAD-1C45-AF93-25B34B937207}"/>
                </a:ext>
              </a:extLst>
            </p:cNvPr>
            <p:cNvGrpSpPr/>
            <p:nvPr/>
          </p:nvGrpSpPr>
          <p:grpSpPr>
            <a:xfrm>
              <a:off x="6763961" y="2021870"/>
              <a:ext cx="3396783" cy="1217651"/>
              <a:chOff x="449006" y="4431072"/>
              <a:chExt cx="3396783" cy="1217651"/>
            </a:xfrm>
          </p:grpSpPr>
          <p:pic>
            <p:nvPicPr>
              <p:cNvPr id="6" name="Image 5">
                <a:extLst>
                  <a:ext uri="{FF2B5EF4-FFF2-40B4-BE49-F238E27FC236}">
                    <a16:creationId xmlns:a16="http://schemas.microsoft.com/office/drawing/2014/main" id="{C2004CB7-170B-514B-8A8D-6EAE3E59F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6189" y="4597091"/>
                <a:ext cx="1879600" cy="889000"/>
              </a:xfrm>
              <a:prstGeom prst="rect">
                <a:avLst/>
              </a:prstGeom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10DC73AD-037D-B542-A37F-257C214F60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006" y="4431072"/>
                <a:ext cx="1272999" cy="1217651"/>
              </a:xfrm>
              <a:prstGeom prst="rect">
                <a:avLst/>
              </a:prstGeom>
            </p:spPr>
          </p:pic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82CDBBA-A49B-D248-AA1A-C079D09C7494}"/>
                </a:ext>
              </a:extLst>
            </p:cNvPr>
            <p:cNvSpPr/>
            <p:nvPr/>
          </p:nvSpPr>
          <p:spPr>
            <a:xfrm>
              <a:off x="6581083" y="2140396"/>
              <a:ext cx="4051300" cy="1016000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042482B1-1C56-7F47-8930-3B7A48B78B91}"/>
              </a:ext>
            </a:extLst>
          </p:cNvPr>
          <p:cNvSpPr txBox="1"/>
          <p:nvPr/>
        </p:nvSpPr>
        <p:spPr>
          <a:xfrm>
            <a:off x="105510" y="3072416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écoles abonnées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E9E4B85-4C8F-D347-B7E1-63D3D66ADA00}"/>
              </a:ext>
            </a:extLst>
          </p:cNvPr>
          <p:cNvSpPr txBox="1"/>
          <p:nvPr/>
        </p:nvSpPr>
        <p:spPr>
          <a:xfrm>
            <a:off x="6118314" y="3044976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collèges et les lycées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D00AF0D-FD3F-D141-BC48-93DB255BC1E9}"/>
              </a:ext>
            </a:extLst>
          </p:cNvPr>
          <p:cNvGrpSpPr/>
          <p:nvPr/>
        </p:nvGrpSpPr>
        <p:grpSpPr>
          <a:xfrm>
            <a:off x="6153901" y="4025265"/>
            <a:ext cx="3980125" cy="1778696"/>
            <a:chOff x="3707704" y="4133589"/>
            <a:chExt cx="3980125" cy="1778696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2A1AE49E-89E1-724C-A1A7-27CFD0164B7D}"/>
                </a:ext>
              </a:extLst>
            </p:cNvPr>
            <p:cNvGrpSpPr/>
            <p:nvPr/>
          </p:nvGrpSpPr>
          <p:grpSpPr>
            <a:xfrm>
              <a:off x="4197599" y="4269600"/>
              <a:ext cx="3110401" cy="1483200"/>
              <a:chOff x="4197599" y="4269600"/>
              <a:chExt cx="3110401" cy="1483200"/>
            </a:xfrm>
          </p:grpSpPr>
          <p:pic>
            <p:nvPicPr>
              <p:cNvPr id="17" name="Image 16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A67C254E-2C3F-B74F-89A5-86FCC4879A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4434" t="7096" r="4467" b="9414"/>
              <a:stretch/>
            </p:blipFill>
            <p:spPr>
              <a:xfrm>
                <a:off x="4197599" y="5047200"/>
                <a:ext cx="3110401" cy="705600"/>
              </a:xfrm>
              <a:prstGeom prst="rect">
                <a:avLst/>
              </a:prstGeom>
            </p:spPr>
          </p:pic>
          <p:pic>
            <p:nvPicPr>
              <p:cNvPr id="18" name="Image 17" descr="Une image contenant texte&#10;&#10;Description générée automatiquement">
                <a:extLst>
                  <a:ext uri="{FF2B5EF4-FFF2-40B4-BE49-F238E27FC236}">
                    <a16:creationId xmlns:a16="http://schemas.microsoft.com/office/drawing/2014/main" id="{BBACEB7C-B10F-0E43-B557-18BB574BA6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4434" t="7618" r="4467" b="9131"/>
              <a:stretch/>
            </p:blipFill>
            <p:spPr>
              <a:xfrm>
                <a:off x="4197600" y="4269600"/>
                <a:ext cx="3110400" cy="705600"/>
              </a:xfrm>
              <a:prstGeom prst="rect">
                <a:avLst/>
              </a:prstGeom>
            </p:spPr>
          </p:pic>
        </p:grpSp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BA8FFFCA-5422-1B4C-9586-E0A2F5B0CA68}"/>
                </a:ext>
              </a:extLst>
            </p:cNvPr>
            <p:cNvSpPr/>
            <p:nvPr/>
          </p:nvSpPr>
          <p:spPr>
            <a:xfrm>
              <a:off x="3707704" y="4133589"/>
              <a:ext cx="3980125" cy="1778696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C0B4D273-EFD2-834C-9533-645347614D47}"/>
              </a:ext>
            </a:extLst>
          </p:cNvPr>
          <p:cNvGrpSpPr/>
          <p:nvPr/>
        </p:nvGrpSpPr>
        <p:grpSpPr>
          <a:xfrm>
            <a:off x="4160845" y="2234782"/>
            <a:ext cx="1948012" cy="646331"/>
            <a:chOff x="4160845" y="2340301"/>
            <a:chExt cx="1948012" cy="646331"/>
          </a:xfrm>
        </p:grpSpPr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2D5CBC2B-A5A5-9541-9868-7D723C8D83D0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>
              <a:off x="4160845" y="2630811"/>
              <a:ext cx="19480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44D965A4-E9CE-8246-B1EE-422E2060BB6D}"/>
                </a:ext>
              </a:extLst>
            </p:cNvPr>
            <p:cNvSpPr txBox="1"/>
            <p:nvPr/>
          </p:nvSpPr>
          <p:spPr>
            <a:xfrm>
              <a:off x="5005598" y="2340301"/>
              <a:ext cx="5100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>
                  <a:solidFill>
                    <a:srgbClr val="FF0000"/>
                  </a:solidFill>
                </a:rPr>
                <a:t>X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AB6961DD-B3C6-1D45-B098-D4694177D2B7}"/>
              </a:ext>
            </a:extLst>
          </p:cNvPr>
          <p:cNvSpPr txBox="1"/>
          <p:nvPr/>
        </p:nvSpPr>
        <p:spPr>
          <a:xfrm>
            <a:off x="105510" y="3992479"/>
            <a:ext cx="60128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À partir de septembre 2021</a:t>
            </a:r>
            <a:r>
              <a:rPr lang="fr-FR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une seule plateforme technique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le même ENT avec des applications et des ergonomies adaptées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Le 1</a:t>
            </a:r>
            <a:r>
              <a:rPr lang="fr-FR" b="1" baseline="30000" dirty="0"/>
              <a:t>er</a:t>
            </a:r>
            <a:r>
              <a:rPr lang="fr-FR" b="1" dirty="0"/>
              <a:t> degré retrouvera 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/>
              <a:t>Le 2</a:t>
            </a:r>
            <a:r>
              <a:rPr lang="fr-FR" b="1" baseline="30000" dirty="0"/>
              <a:t>nd</a:t>
            </a:r>
            <a:r>
              <a:rPr lang="fr-FR" b="1" dirty="0"/>
              <a:t> degré découvrira son grand frère NEO</a:t>
            </a:r>
          </a:p>
        </p:txBody>
      </p:sp>
    </p:spTree>
    <p:extLst>
      <p:ext uri="{BB962C8B-B14F-4D97-AF65-F5344CB8AC3E}">
        <p14:creationId xmlns:p14="http://schemas.microsoft.com/office/powerpoint/2010/main" val="362480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99CE6-FE10-8F4A-A03B-AD83287D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intérêt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02E45-BC06-674E-A38C-20D40E48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82" y="1389184"/>
            <a:ext cx="10515600" cy="468649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mêmes applications ENT + L’appli smartphone « </a:t>
            </a:r>
            <a:r>
              <a:rPr lang="fr-FR" dirty="0" err="1"/>
              <a:t>OnePocket</a:t>
            </a:r>
            <a:r>
              <a:rPr lang="fr-FR" dirty="0"/>
              <a:t> »</a:t>
            </a:r>
          </a:p>
          <a:p>
            <a:r>
              <a:rPr lang="fr-FR" dirty="0"/>
              <a:t>De nouvelles applications, de nouveaux outils</a:t>
            </a:r>
          </a:p>
          <a:p>
            <a:pPr lvl="1"/>
            <a:r>
              <a:rPr lang="fr-FR" dirty="0"/>
              <a:t>Organisation de la page «               »</a:t>
            </a:r>
          </a:p>
          <a:p>
            <a:pPr lvl="1"/>
            <a:r>
              <a:rPr lang="fr-FR" dirty="0"/>
              <a:t>Suite bureautique </a:t>
            </a:r>
            <a:r>
              <a:rPr lang="fr-FR" dirty="0" err="1"/>
              <a:t>LibreOfficeOnline</a:t>
            </a:r>
            <a:r>
              <a:rPr lang="fr-FR" dirty="0"/>
              <a:t> depuis l’espace documentaire</a:t>
            </a:r>
          </a:p>
          <a:p>
            <a:pPr lvl="1"/>
            <a:r>
              <a:rPr lang="fr-FR" dirty="0"/>
              <a:t>Exercices</a:t>
            </a:r>
          </a:p>
          <a:p>
            <a:pPr lvl="1"/>
            <a:r>
              <a:rPr lang="fr-FR" dirty="0"/>
              <a:t>Enregistrement vidéo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sites internet publics</a:t>
            </a:r>
          </a:p>
          <a:p>
            <a:pPr lvl="1"/>
            <a:r>
              <a:rPr lang="fr-FR" dirty="0"/>
              <a:t>Emploi du temps / Présence</a:t>
            </a:r>
          </a:p>
          <a:p>
            <a:pPr lvl="1"/>
            <a:endParaRPr lang="fr-FR" dirty="0"/>
          </a:p>
          <a:p>
            <a:r>
              <a:rPr lang="fr-FR" dirty="0"/>
              <a:t>Conservation des comptes et des contenus</a:t>
            </a:r>
          </a:p>
          <a:p>
            <a:r>
              <a:rPr lang="fr-FR" dirty="0"/>
              <a:t>Un seul compte pour les parents (école, collège lycée)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9CF231-020B-4444-9859-136E7FCA4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66" y="2259296"/>
            <a:ext cx="817906" cy="3016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FBF50F0-8219-1940-A5F9-37EA21190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377" y="2428998"/>
            <a:ext cx="685800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AD9759-7C51-E148-9F23-7A2ECB1BB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085" y="2868706"/>
            <a:ext cx="443661" cy="3857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F1D289-CF7C-2A4E-896E-6AB9AD5D1B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0151" y="3967893"/>
            <a:ext cx="488950" cy="482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1FED582-3DD6-6C4A-81C7-34670D649C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6945" y="3967893"/>
            <a:ext cx="437823" cy="482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BF17489-9678-0342-A773-5584E68EF1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2612" y="3967892"/>
            <a:ext cx="437823" cy="48587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FE8415E-B258-DA49-9122-F089F3ED9F5B}"/>
              </a:ext>
            </a:extLst>
          </p:cNvPr>
          <p:cNvSpPr txBox="1"/>
          <p:nvPr/>
        </p:nvSpPr>
        <p:spPr>
          <a:xfrm>
            <a:off x="6978252" y="404163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sur demande</a:t>
            </a:r>
          </a:p>
        </p:txBody>
      </p: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F716F629-6E93-AB46-A98F-2326B54B6A70}"/>
              </a:ext>
            </a:extLst>
          </p:cNvPr>
          <p:cNvSpPr/>
          <p:nvPr/>
        </p:nvSpPr>
        <p:spPr>
          <a:xfrm>
            <a:off x="6669154" y="3846443"/>
            <a:ext cx="268357" cy="77525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6F9C9F-9806-444A-A32E-F2A96B4F32F7}"/>
              </a:ext>
            </a:extLst>
          </p:cNvPr>
          <p:cNvSpPr/>
          <p:nvPr/>
        </p:nvSpPr>
        <p:spPr>
          <a:xfrm>
            <a:off x="169982" y="1796142"/>
            <a:ext cx="9752951" cy="3893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EFEA1B-648C-5147-8E4E-7E3417207BB1}"/>
              </a:ext>
            </a:extLst>
          </p:cNvPr>
          <p:cNvSpPr/>
          <p:nvPr/>
        </p:nvSpPr>
        <p:spPr>
          <a:xfrm flipH="1">
            <a:off x="9474568" y="2259297"/>
            <a:ext cx="817905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D68A5A-7973-BF4A-85A7-F6D8991A29DC}"/>
              </a:ext>
            </a:extLst>
          </p:cNvPr>
          <p:cNvSpPr/>
          <p:nvPr/>
        </p:nvSpPr>
        <p:spPr>
          <a:xfrm flipH="1">
            <a:off x="2269067" y="5248827"/>
            <a:ext cx="7081396" cy="995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81598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12188</TotalTime>
  <Words>1557</Words>
  <Application>Microsoft Macintosh PowerPoint</Application>
  <PresentationFormat>Grand écran</PresentationFormat>
  <Paragraphs>304</Paragraphs>
  <Slides>32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8" baseType="lpstr">
      <vt:lpstr>Arial</vt:lpstr>
      <vt:lpstr>Avenir Next LT Pro</vt:lpstr>
      <vt:lpstr>Calibri</vt:lpstr>
      <vt:lpstr>Tw Cen MT</vt:lpstr>
      <vt:lpstr>Wingdings 2</vt:lpstr>
      <vt:lpstr>ShapesVTI</vt:lpstr>
      <vt:lpstr>Le projet ENT 1er degré évolue et devient</vt:lpstr>
      <vt:lpstr>Sommaire</vt:lpstr>
      <vt:lpstr>PRÉSENTATION GÉNÉRALE</vt:lpstr>
      <vt:lpstr>Contexte</vt:lpstr>
      <vt:lpstr>Contexte</vt:lpstr>
      <vt:lpstr>ENT commun, c’est à dire ?</vt:lpstr>
      <vt:lpstr>ENT commun, c’est à dire ?</vt:lpstr>
      <vt:lpstr>ENT commun, c’est à dire ?</vt:lpstr>
      <vt:lpstr>Quel intérêt ?</vt:lpstr>
      <vt:lpstr>Quel intérêt ?</vt:lpstr>
      <vt:lpstr>Quel intérêt ?</vt:lpstr>
      <vt:lpstr>Quel intérêt ?</vt:lpstr>
      <vt:lpstr>Quel intérêt ?</vt:lpstr>
      <vt:lpstr>Quel intérêt ?</vt:lpstr>
      <vt:lpstr>Quel intérêt ?</vt:lpstr>
      <vt:lpstr>Quel intérêt ?</vt:lpstr>
      <vt:lpstr>Quels changements ?</vt:lpstr>
      <vt:lpstr>Nouvelles adresses de connexion</vt:lpstr>
      <vt:lpstr>Nouvelles adresses de connexion</vt:lpstr>
      <vt:lpstr>Que deviennent nos comptes, nos contenus ?</vt:lpstr>
      <vt:lpstr>Que deviennent nos comptes, nos contenus ?</vt:lpstr>
      <vt:lpstr>Que deviennent nos comptes, nos contenus ?</vt:lpstr>
      <vt:lpstr>Que deviennent nos comptes, nos contenus ?</vt:lpstr>
      <vt:lpstr>Que deviennent nos comptes, nos contenus ?</vt:lpstr>
      <vt:lpstr>Que deviennent nos comptes, nos contenus ?</vt:lpstr>
      <vt:lpstr>Que deviennent nos comptes, nos contenus ?</vt:lpstr>
      <vt:lpstr>Que deviennent nos comptes, nos contenus ?</vt:lpstr>
      <vt:lpstr>Que deviennent nos comptes, nos contenus ?</vt:lpstr>
      <vt:lpstr>POINTS DE VIGILANCE</vt:lpstr>
      <vt:lpstr>Points de vigilance </vt:lpstr>
      <vt:lpstr>Points de vigilance </vt:lpstr>
      <vt:lpstr>QUESTIONS / RÉPONSES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ENT 1er degré évolue et devient</dc:title>
  <dc:creator>Cedric Dho</dc:creator>
  <cp:lastModifiedBy>Cedric Dho</cp:lastModifiedBy>
  <cp:revision>64</cp:revision>
  <dcterms:created xsi:type="dcterms:W3CDTF">2021-05-19T12:06:54Z</dcterms:created>
  <dcterms:modified xsi:type="dcterms:W3CDTF">2021-06-21T12:37:00Z</dcterms:modified>
</cp:coreProperties>
</file>